
<file path=[Content_Types].xml><?xml version="1.0" encoding="utf-8"?>
<Types xmlns="http://schemas.openxmlformats.org/package/2006/content-types">
  <Override PartName="/ppt/slideLayouts/slideLayout8.xml" ContentType="application/vnd.openxmlformats-officedocument.presentationml.slideLayout+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customXml/itemProps1.xml" ContentType="application/vnd.openxmlformats-officedocument.customXmlProperties+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ms-office.vbaProject"/>
  <Override PartName="/customXml/itemProps2.xml" ContentType="application/vnd.openxmlformats-officedocument.customXmlProperties+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2" r:id="rId1"/>
  </p:sldMasterIdLst>
  <p:notesMasterIdLst>
    <p:notesMasterId r:id="rId7"/>
  </p:notesMasterIdLst>
  <p:sldIdLst>
    <p:sldId id="256" r:id="rId2"/>
    <p:sldId id="329" r:id="rId3"/>
    <p:sldId id="258" r:id="rId4"/>
    <p:sldId id="321" r:id="rId5"/>
    <p:sldId id="347" r:id="rId6"/>
  </p:sldIdLst>
  <p:sldSz cx="9144000" cy="6858000" type="screen4x3"/>
  <p:notesSz cx="6858000" cy="9144000"/>
  <p:defaultTextStyle>
    <a:defPPr>
      <a:defRPr lang="nl-NL"/>
    </a:defPPr>
    <a:lvl1pPr algn="l" rtl="0" fontAlgn="base">
      <a:spcBef>
        <a:spcPct val="0"/>
      </a:spcBef>
      <a:spcAft>
        <a:spcPct val="0"/>
      </a:spcAft>
      <a:defRPr sz="4000" b="1" kern="1200">
        <a:solidFill>
          <a:srgbClr val="006600"/>
        </a:solidFill>
        <a:latin typeface="Verdana" pitchFamily="34" charset="0"/>
        <a:ea typeface="+mn-ea"/>
        <a:cs typeface="+mn-cs"/>
      </a:defRPr>
    </a:lvl1pPr>
    <a:lvl2pPr marL="457200" algn="l" rtl="0" fontAlgn="base">
      <a:spcBef>
        <a:spcPct val="0"/>
      </a:spcBef>
      <a:spcAft>
        <a:spcPct val="0"/>
      </a:spcAft>
      <a:defRPr sz="4000" b="1" kern="1200">
        <a:solidFill>
          <a:srgbClr val="006600"/>
        </a:solidFill>
        <a:latin typeface="Verdana" pitchFamily="34" charset="0"/>
        <a:ea typeface="+mn-ea"/>
        <a:cs typeface="+mn-cs"/>
      </a:defRPr>
    </a:lvl2pPr>
    <a:lvl3pPr marL="914400" algn="l" rtl="0" fontAlgn="base">
      <a:spcBef>
        <a:spcPct val="0"/>
      </a:spcBef>
      <a:spcAft>
        <a:spcPct val="0"/>
      </a:spcAft>
      <a:defRPr sz="4000" b="1" kern="1200">
        <a:solidFill>
          <a:srgbClr val="006600"/>
        </a:solidFill>
        <a:latin typeface="Verdana" pitchFamily="34" charset="0"/>
        <a:ea typeface="+mn-ea"/>
        <a:cs typeface="+mn-cs"/>
      </a:defRPr>
    </a:lvl3pPr>
    <a:lvl4pPr marL="1371600" algn="l" rtl="0" fontAlgn="base">
      <a:spcBef>
        <a:spcPct val="0"/>
      </a:spcBef>
      <a:spcAft>
        <a:spcPct val="0"/>
      </a:spcAft>
      <a:defRPr sz="4000" b="1" kern="1200">
        <a:solidFill>
          <a:srgbClr val="006600"/>
        </a:solidFill>
        <a:latin typeface="Verdana" pitchFamily="34" charset="0"/>
        <a:ea typeface="+mn-ea"/>
        <a:cs typeface="+mn-cs"/>
      </a:defRPr>
    </a:lvl4pPr>
    <a:lvl5pPr marL="1828800" algn="l" rtl="0" fontAlgn="base">
      <a:spcBef>
        <a:spcPct val="0"/>
      </a:spcBef>
      <a:spcAft>
        <a:spcPct val="0"/>
      </a:spcAft>
      <a:defRPr sz="4000" b="1" kern="1200">
        <a:solidFill>
          <a:srgbClr val="006600"/>
        </a:solidFill>
        <a:latin typeface="Verdana" pitchFamily="34" charset="0"/>
        <a:ea typeface="+mn-ea"/>
        <a:cs typeface="+mn-cs"/>
      </a:defRPr>
    </a:lvl5pPr>
    <a:lvl6pPr marL="2286000" algn="l" defTabSz="914400" rtl="0" eaLnBrk="1" latinLnBrk="0" hangingPunct="1">
      <a:defRPr sz="4000" b="1" kern="1200">
        <a:solidFill>
          <a:srgbClr val="006600"/>
        </a:solidFill>
        <a:latin typeface="Verdana" pitchFamily="34" charset="0"/>
        <a:ea typeface="+mn-ea"/>
        <a:cs typeface="+mn-cs"/>
      </a:defRPr>
    </a:lvl6pPr>
    <a:lvl7pPr marL="2743200" algn="l" defTabSz="914400" rtl="0" eaLnBrk="1" latinLnBrk="0" hangingPunct="1">
      <a:defRPr sz="4000" b="1" kern="1200">
        <a:solidFill>
          <a:srgbClr val="006600"/>
        </a:solidFill>
        <a:latin typeface="Verdana" pitchFamily="34" charset="0"/>
        <a:ea typeface="+mn-ea"/>
        <a:cs typeface="+mn-cs"/>
      </a:defRPr>
    </a:lvl7pPr>
    <a:lvl8pPr marL="3200400" algn="l" defTabSz="914400" rtl="0" eaLnBrk="1" latinLnBrk="0" hangingPunct="1">
      <a:defRPr sz="4000" b="1" kern="1200">
        <a:solidFill>
          <a:srgbClr val="006600"/>
        </a:solidFill>
        <a:latin typeface="Verdana" pitchFamily="34" charset="0"/>
        <a:ea typeface="+mn-ea"/>
        <a:cs typeface="+mn-cs"/>
      </a:defRPr>
    </a:lvl8pPr>
    <a:lvl9pPr marL="3657600" algn="l" defTabSz="914400" rtl="0" eaLnBrk="1" latinLnBrk="0" hangingPunct="1">
      <a:defRPr sz="4000" b="1" kern="1200">
        <a:solidFill>
          <a:srgbClr val="006600"/>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99"/>
    <a:srgbClr val="000099"/>
    <a:srgbClr val="0000CC"/>
    <a:srgbClr val="99FF66"/>
    <a:srgbClr val="FF0000"/>
    <a:srgbClr val="FFFFFF"/>
    <a:srgbClr val="006600"/>
    <a:srgbClr val="08080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Objects="1">
      <p:cViewPr>
        <p:scale>
          <a:sx n="100" d="100"/>
          <a:sy n="100" d="100"/>
        </p:scale>
        <p:origin x="-216" y="-300"/>
      </p:cViewPr>
      <p:guideLst>
        <p:guide orient="horz" pos="2160"/>
        <p:guide pos="2880"/>
      </p:guideLst>
    </p:cSldViewPr>
  </p:slideViewPr>
  <p:notesTextViewPr>
    <p:cViewPr>
      <p:scale>
        <a:sx n="100" d="100"/>
        <a:sy n="100" d="100"/>
      </p:scale>
      <p:origin x="0" y="0"/>
    </p:cViewPr>
  </p:notesTextViewPr>
  <p:notesViewPr>
    <p:cSldViewPr snapToObjects="1">
      <p:cViewPr varScale="1">
        <p:scale>
          <a:sx n="71" d="100"/>
          <a:sy n="71" d="100"/>
        </p:scale>
        <p:origin x="-2742" y="-10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06/relationships/vbaProject" Target="vbaProject.bin"/><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14"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77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lnSpc>
                <a:spcPct val="100000"/>
              </a:lnSpc>
              <a:defRPr sz="1200" b="0">
                <a:solidFill>
                  <a:schemeClr val="tx1"/>
                </a:solidFill>
                <a:latin typeface="Arial" charset="0"/>
              </a:defRPr>
            </a:lvl1pPr>
          </a:lstStyle>
          <a:p>
            <a:pPr>
              <a:defRPr/>
            </a:pPr>
            <a:endParaRPr lang="nl-NL"/>
          </a:p>
        </p:txBody>
      </p:sp>
      <p:sp>
        <p:nvSpPr>
          <p:cNvPr id="2877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lnSpc>
                <a:spcPct val="100000"/>
              </a:lnSpc>
              <a:defRPr sz="1200" b="0">
                <a:solidFill>
                  <a:schemeClr val="tx1"/>
                </a:solidFill>
                <a:latin typeface="Arial" charset="0"/>
              </a:defRPr>
            </a:lvl1pPr>
          </a:lstStyle>
          <a:p>
            <a:pPr>
              <a:defRPr/>
            </a:pPr>
            <a:endParaRPr lang="nl-NL"/>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877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nl-NL" noProof="0" smtClean="0"/>
              <a:t>Klik om de opmaakprofielen van de modeltekst te bewerken</a:t>
            </a:r>
          </a:p>
          <a:p>
            <a:pPr lvl="1"/>
            <a:r>
              <a:rPr lang="nl-NL" noProof="0" smtClean="0"/>
              <a:t>Tweede niveau</a:t>
            </a:r>
          </a:p>
          <a:p>
            <a:pPr lvl="2"/>
            <a:r>
              <a:rPr lang="nl-NL" noProof="0" smtClean="0"/>
              <a:t>Derde niveau</a:t>
            </a:r>
          </a:p>
          <a:p>
            <a:pPr lvl="3"/>
            <a:r>
              <a:rPr lang="nl-NL" noProof="0" smtClean="0"/>
              <a:t>Vierde niveau</a:t>
            </a:r>
          </a:p>
          <a:p>
            <a:pPr lvl="4"/>
            <a:r>
              <a:rPr lang="nl-NL" noProof="0" smtClean="0"/>
              <a:t>Vijfde niveau</a:t>
            </a:r>
          </a:p>
        </p:txBody>
      </p:sp>
      <p:sp>
        <p:nvSpPr>
          <p:cNvPr id="2877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lnSpc>
                <a:spcPct val="100000"/>
              </a:lnSpc>
              <a:defRPr sz="1200" b="0">
                <a:solidFill>
                  <a:schemeClr val="tx1"/>
                </a:solidFill>
                <a:latin typeface="Arial" charset="0"/>
              </a:defRPr>
            </a:lvl1pPr>
          </a:lstStyle>
          <a:p>
            <a:pPr>
              <a:defRPr/>
            </a:pPr>
            <a:endParaRPr lang="nl-NL"/>
          </a:p>
        </p:txBody>
      </p:sp>
      <p:sp>
        <p:nvSpPr>
          <p:cNvPr id="2877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lnSpc>
                <a:spcPct val="100000"/>
              </a:lnSpc>
              <a:defRPr sz="1200" b="0">
                <a:solidFill>
                  <a:schemeClr val="tx1"/>
                </a:solidFill>
                <a:latin typeface="Arial" charset="0"/>
              </a:defRPr>
            </a:lvl1pPr>
          </a:lstStyle>
          <a:p>
            <a:pPr>
              <a:defRPr/>
            </a:pPr>
            <a:fld id="{2CA4D77C-ABB7-4FDC-9793-445B4E0E841F}" type="slidenum">
              <a:rPr lang="nl-NL"/>
              <a:pPr>
                <a:defRPr/>
              </a:pPr>
              <a:t>‹nr.›</a:t>
            </a:fld>
            <a:endParaRPr lang="nl-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grpSp>
        <p:nvGrpSpPr>
          <p:cNvPr id="4" name="Group 2"/>
          <p:cNvGrpSpPr>
            <a:grpSpLocks/>
          </p:cNvGrpSpPr>
          <p:nvPr/>
        </p:nvGrpSpPr>
        <p:grpSpPr bwMode="auto">
          <a:xfrm>
            <a:off x="381000" y="457200"/>
            <a:ext cx="8397875" cy="5562600"/>
            <a:chOff x="240" y="288"/>
            <a:chExt cx="5290" cy="3504"/>
          </a:xfrm>
        </p:grpSpPr>
        <p:sp>
          <p:nvSpPr>
            <p:cNvPr id="5" name="Rectangle 3"/>
            <p:cNvSpPr>
              <a:spLocks noChangeArrowheads="1"/>
            </p:cNvSpPr>
            <p:nvPr/>
          </p:nvSpPr>
          <p:spPr bwMode="blackWhite">
            <a:xfrm>
              <a:off x="240" y="288"/>
              <a:ext cx="5290" cy="3504"/>
            </a:xfrm>
            <a:prstGeom prst="rect">
              <a:avLst/>
            </a:prstGeom>
            <a:solidFill>
              <a:schemeClr val="bg1"/>
            </a:solidFill>
            <a:ln w="50800">
              <a:solidFill>
                <a:schemeClr val="folHlink"/>
              </a:solidFill>
              <a:miter lim="800000"/>
              <a:headEnd/>
              <a:tailEnd/>
            </a:ln>
            <a:effectLst/>
          </p:spPr>
          <p:txBody>
            <a:bodyPr wrap="none" anchor="ctr"/>
            <a:lstStyle/>
            <a:p>
              <a:pPr algn="ctr">
                <a:defRPr/>
              </a:pPr>
              <a:endParaRPr lang="nl-NL" sz="2400" b="0">
                <a:solidFill>
                  <a:schemeClr val="tx1"/>
                </a:solidFill>
                <a:latin typeface="Times New Roman" pitchFamily="18" charset="0"/>
              </a:endParaRPr>
            </a:p>
          </p:txBody>
        </p:sp>
        <p:sp>
          <p:nvSpPr>
            <p:cNvPr id="6" name="Rectangle 4"/>
            <p:cNvSpPr>
              <a:spLocks noChangeArrowheads="1"/>
            </p:cNvSpPr>
            <p:nvPr/>
          </p:nvSpPr>
          <p:spPr bwMode="auto">
            <a:xfrm>
              <a:off x="285" y="336"/>
              <a:ext cx="5184" cy="3408"/>
            </a:xfrm>
            <a:prstGeom prst="rect">
              <a:avLst/>
            </a:prstGeom>
            <a:noFill/>
            <a:ln w="9525">
              <a:solidFill>
                <a:schemeClr val="folHlink"/>
              </a:solidFill>
              <a:miter lim="800000"/>
              <a:headEnd/>
              <a:tailEnd/>
            </a:ln>
            <a:effectLst/>
          </p:spPr>
          <p:txBody>
            <a:bodyPr wrap="none" anchor="ctr"/>
            <a:lstStyle/>
            <a:p>
              <a:pPr algn="ctr">
                <a:defRPr/>
              </a:pPr>
              <a:endParaRPr lang="nl-NL" sz="2400" b="0">
                <a:solidFill>
                  <a:schemeClr val="tx1"/>
                </a:solidFill>
                <a:latin typeface="Times New Roman" pitchFamily="18" charset="0"/>
              </a:endParaRPr>
            </a:p>
          </p:txBody>
        </p:sp>
        <p:sp>
          <p:nvSpPr>
            <p:cNvPr id="7" name="Line 5"/>
            <p:cNvSpPr>
              <a:spLocks noChangeShapeType="1"/>
            </p:cNvSpPr>
            <p:nvPr/>
          </p:nvSpPr>
          <p:spPr bwMode="auto">
            <a:xfrm>
              <a:off x="576" y="2256"/>
              <a:ext cx="4608" cy="0"/>
            </a:xfrm>
            <a:prstGeom prst="line">
              <a:avLst/>
            </a:prstGeom>
            <a:noFill/>
            <a:ln w="19050">
              <a:solidFill>
                <a:schemeClr val="accent2"/>
              </a:solidFill>
              <a:round/>
              <a:headEnd/>
              <a:tailEnd/>
            </a:ln>
            <a:effectLst/>
          </p:spPr>
          <p:txBody>
            <a:bodyPr wrap="none" anchor="ctr"/>
            <a:lstStyle/>
            <a:p>
              <a:pPr algn="r">
                <a:lnSpc>
                  <a:spcPct val="80000"/>
                </a:lnSpc>
                <a:defRPr/>
              </a:pPr>
              <a:endParaRPr lang="nl-NL"/>
            </a:p>
          </p:txBody>
        </p:sp>
      </p:grpSp>
      <p:sp>
        <p:nvSpPr>
          <p:cNvPr id="23558" name="Rectangle 6"/>
          <p:cNvSpPr>
            <a:spLocks noGrp="1" noChangeArrowheads="1"/>
          </p:cNvSpPr>
          <p:nvPr>
            <p:ph type="ctrTitle"/>
          </p:nvPr>
        </p:nvSpPr>
        <p:spPr>
          <a:xfrm>
            <a:off x="1219200" y="838200"/>
            <a:ext cx="6781800" cy="2559050"/>
          </a:xfrm>
        </p:spPr>
        <p:txBody>
          <a:bodyPr anchorCtr="1"/>
          <a:lstStyle>
            <a:lvl1pPr algn="ctr">
              <a:defRPr sz="6200"/>
            </a:lvl1pPr>
          </a:lstStyle>
          <a:p>
            <a:r>
              <a:rPr lang="nl-NL"/>
              <a:t>Klik om het opmaakprofiel te bewerken</a:t>
            </a:r>
          </a:p>
        </p:txBody>
      </p:sp>
      <p:sp>
        <p:nvSpPr>
          <p:cNvPr id="23559" name="Rectangle 7"/>
          <p:cNvSpPr>
            <a:spLocks noGrp="1" noChangeArrowheads="1"/>
          </p:cNvSpPr>
          <p:nvPr>
            <p:ph type="subTitle" idx="1"/>
          </p:nvPr>
        </p:nvSpPr>
        <p:spPr>
          <a:xfrm>
            <a:off x="1371600" y="3733800"/>
            <a:ext cx="6400800" cy="1873250"/>
          </a:xfrm>
        </p:spPr>
        <p:txBody>
          <a:bodyPr/>
          <a:lstStyle>
            <a:lvl1pPr marL="0" indent="0" algn="ctr">
              <a:buFont typeface="Wingdings" pitchFamily="2" charset="2"/>
              <a:buNone/>
              <a:defRPr sz="3000"/>
            </a:lvl1pPr>
          </a:lstStyle>
          <a:p>
            <a:r>
              <a:rPr lang="nl-NL"/>
              <a:t>Klik om het opmaakprofiel van de modelondertitel te bewerken</a:t>
            </a:r>
          </a:p>
        </p:txBody>
      </p:sp>
      <p:sp>
        <p:nvSpPr>
          <p:cNvPr id="8" name="Rectangle 8"/>
          <p:cNvSpPr>
            <a:spLocks noGrp="1" noChangeArrowheads="1"/>
          </p:cNvSpPr>
          <p:nvPr>
            <p:ph type="dt" sz="half" idx="10"/>
          </p:nvPr>
        </p:nvSpPr>
        <p:spPr>
          <a:xfrm>
            <a:off x="536575" y="6248400"/>
            <a:ext cx="2054225" cy="457200"/>
          </a:xfrm>
        </p:spPr>
        <p:txBody>
          <a:bodyPr/>
          <a:lstStyle>
            <a:lvl1pPr>
              <a:defRPr/>
            </a:lvl1pPr>
          </a:lstStyle>
          <a:p>
            <a:pPr>
              <a:defRPr/>
            </a:pPr>
            <a:fld id="{F005483C-0DDE-4611-A6C1-97E00A4269C7}" type="datetime1">
              <a:rPr lang="nl-NL"/>
              <a:pPr>
                <a:defRPr/>
              </a:pPr>
              <a:t>24-1-2011</a:t>
            </a:fld>
            <a:endParaRPr lang="nl-NL"/>
          </a:p>
        </p:txBody>
      </p:sp>
      <p:sp>
        <p:nvSpPr>
          <p:cNvPr id="9" name="Rectangle 9"/>
          <p:cNvSpPr>
            <a:spLocks noGrp="1" noChangeArrowheads="1"/>
          </p:cNvSpPr>
          <p:nvPr>
            <p:ph type="ftr" sz="quarter" idx="11"/>
          </p:nvPr>
        </p:nvSpPr>
        <p:spPr>
          <a:xfrm>
            <a:off x="3251200" y="6248400"/>
            <a:ext cx="2887663" cy="457200"/>
          </a:xfrm>
        </p:spPr>
        <p:txBody>
          <a:bodyPr/>
          <a:lstStyle>
            <a:lvl1pPr>
              <a:defRPr/>
            </a:lvl1pPr>
          </a:lstStyle>
          <a:p>
            <a:pPr>
              <a:defRPr/>
            </a:pPr>
            <a:endParaRPr lang="nl-NL"/>
          </a:p>
        </p:txBody>
      </p:sp>
      <p:sp>
        <p:nvSpPr>
          <p:cNvPr id="10" name="Rectangle 10"/>
          <p:cNvSpPr>
            <a:spLocks noGrp="1" noChangeArrowheads="1"/>
          </p:cNvSpPr>
          <p:nvPr>
            <p:ph type="sldNum" sz="quarter" idx="12"/>
          </p:nvPr>
        </p:nvSpPr>
        <p:spPr>
          <a:xfrm>
            <a:off x="6788150" y="6257925"/>
            <a:ext cx="1905000" cy="457200"/>
          </a:xfrm>
        </p:spPr>
        <p:txBody>
          <a:bodyPr/>
          <a:lstStyle>
            <a:lvl1pPr>
              <a:defRPr/>
            </a:lvl1pPr>
          </a:lstStyle>
          <a:p>
            <a:pPr>
              <a:defRPr/>
            </a:pPr>
            <a:fld id="{48B2C3C9-BC7D-4E64-8D6C-5B7C251174D2}" type="slidenum">
              <a:rPr lang="nl-NL"/>
              <a:pPr>
                <a:defRPr/>
              </a:pPr>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Rectangle 8"/>
          <p:cNvSpPr>
            <a:spLocks noGrp="1" noChangeArrowheads="1"/>
          </p:cNvSpPr>
          <p:nvPr>
            <p:ph type="dt" sz="half" idx="10"/>
          </p:nvPr>
        </p:nvSpPr>
        <p:spPr>
          <a:ln/>
        </p:spPr>
        <p:txBody>
          <a:bodyPr/>
          <a:lstStyle>
            <a:lvl1pPr>
              <a:defRPr/>
            </a:lvl1pPr>
          </a:lstStyle>
          <a:p>
            <a:pPr>
              <a:defRPr/>
            </a:pPr>
            <a:fld id="{0A0C386D-CF21-4C5B-BB6E-FF4FC99F06EC}" type="datetime1">
              <a:rPr lang="nl-NL"/>
              <a:pPr>
                <a:defRPr/>
              </a:pPr>
              <a:t>24-1-2011</a:t>
            </a:fld>
            <a:endParaRPr lang="nl-NL"/>
          </a:p>
        </p:txBody>
      </p:sp>
      <p:sp>
        <p:nvSpPr>
          <p:cNvPr id="5" name="Rectangle 9"/>
          <p:cNvSpPr>
            <a:spLocks noGrp="1" noChangeArrowheads="1"/>
          </p:cNvSpPr>
          <p:nvPr>
            <p:ph type="ftr" sz="quarter" idx="11"/>
          </p:nvPr>
        </p:nvSpPr>
        <p:spPr>
          <a:ln/>
        </p:spPr>
        <p:txBody>
          <a:bodyPr/>
          <a:lstStyle>
            <a:lvl1pPr>
              <a:defRPr/>
            </a:lvl1pPr>
          </a:lstStyle>
          <a:p>
            <a:pPr>
              <a:defRPr/>
            </a:pPr>
            <a:endParaRPr lang="nl-NL"/>
          </a:p>
        </p:txBody>
      </p:sp>
      <p:sp>
        <p:nvSpPr>
          <p:cNvPr id="6" name="Rectangle 10"/>
          <p:cNvSpPr>
            <a:spLocks noGrp="1" noChangeArrowheads="1"/>
          </p:cNvSpPr>
          <p:nvPr>
            <p:ph type="sldNum" sz="quarter" idx="12"/>
          </p:nvPr>
        </p:nvSpPr>
        <p:spPr>
          <a:ln/>
        </p:spPr>
        <p:txBody>
          <a:bodyPr/>
          <a:lstStyle>
            <a:lvl1pPr>
              <a:defRPr/>
            </a:lvl1pPr>
          </a:lstStyle>
          <a:p>
            <a:pPr>
              <a:defRPr/>
            </a:pPr>
            <a:fld id="{753AE303-8222-45AE-B2B3-7C3C283B1C5E}" type="slidenum">
              <a:rPr lang="nl-NL"/>
              <a:pPr>
                <a:defRPr/>
              </a:pPr>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nl-NL" smtClean="0"/>
              <a:t>Klik om de modelstijlen te bewerken</a:t>
            </a:r>
          </a:p>
        </p:txBody>
      </p:sp>
      <p:sp>
        <p:nvSpPr>
          <p:cNvPr id="4" name="Rectangle 8"/>
          <p:cNvSpPr>
            <a:spLocks noGrp="1" noChangeArrowheads="1"/>
          </p:cNvSpPr>
          <p:nvPr>
            <p:ph type="dt" sz="half" idx="10"/>
          </p:nvPr>
        </p:nvSpPr>
        <p:spPr>
          <a:ln/>
        </p:spPr>
        <p:txBody>
          <a:bodyPr/>
          <a:lstStyle>
            <a:lvl1pPr>
              <a:defRPr/>
            </a:lvl1pPr>
          </a:lstStyle>
          <a:p>
            <a:pPr>
              <a:defRPr/>
            </a:pPr>
            <a:fld id="{2DC32234-97DD-4A14-A7B7-A5AE393C4E4E}" type="datetime1">
              <a:rPr lang="nl-NL"/>
              <a:pPr>
                <a:defRPr/>
              </a:pPr>
              <a:t>24-1-2011</a:t>
            </a:fld>
            <a:endParaRPr lang="nl-NL"/>
          </a:p>
        </p:txBody>
      </p:sp>
      <p:sp>
        <p:nvSpPr>
          <p:cNvPr id="5" name="Rectangle 9"/>
          <p:cNvSpPr>
            <a:spLocks noGrp="1" noChangeArrowheads="1"/>
          </p:cNvSpPr>
          <p:nvPr>
            <p:ph type="ftr" sz="quarter" idx="11"/>
          </p:nvPr>
        </p:nvSpPr>
        <p:spPr>
          <a:ln/>
        </p:spPr>
        <p:txBody>
          <a:bodyPr/>
          <a:lstStyle>
            <a:lvl1pPr>
              <a:defRPr/>
            </a:lvl1pPr>
          </a:lstStyle>
          <a:p>
            <a:pPr>
              <a:defRPr/>
            </a:pPr>
            <a:endParaRPr lang="nl-NL"/>
          </a:p>
        </p:txBody>
      </p:sp>
      <p:sp>
        <p:nvSpPr>
          <p:cNvPr id="6" name="Rectangle 10"/>
          <p:cNvSpPr>
            <a:spLocks noGrp="1" noChangeArrowheads="1"/>
          </p:cNvSpPr>
          <p:nvPr>
            <p:ph type="sldNum" sz="quarter" idx="12"/>
          </p:nvPr>
        </p:nvSpPr>
        <p:spPr>
          <a:ln/>
        </p:spPr>
        <p:txBody>
          <a:bodyPr/>
          <a:lstStyle>
            <a:lvl1pPr>
              <a:defRPr/>
            </a:lvl1pPr>
          </a:lstStyle>
          <a:p>
            <a:pPr>
              <a:defRPr/>
            </a:pPr>
            <a:fld id="{CA6B23CC-D9CB-47A5-916D-0DE632A22B82}" type="slidenum">
              <a:rPr lang="nl-NL"/>
              <a:pPr>
                <a:defRPr/>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533400" y="1828800"/>
            <a:ext cx="40005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86300" y="1828800"/>
            <a:ext cx="40005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Rectangle 8"/>
          <p:cNvSpPr>
            <a:spLocks noGrp="1" noChangeArrowheads="1"/>
          </p:cNvSpPr>
          <p:nvPr>
            <p:ph type="dt" sz="half" idx="10"/>
          </p:nvPr>
        </p:nvSpPr>
        <p:spPr>
          <a:ln/>
        </p:spPr>
        <p:txBody>
          <a:bodyPr/>
          <a:lstStyle>
            <a:lvl1pPr>
              <a:defRPr/>
            </a:lvl1pPr>
          </a:lstStyle>
          <a:p>
            <a:pPr>
              <a:defRPr/>
            </a:pPr>
            <a:fld id="{B5DF8243-D461-46BF-8334-DD75B0EF517B}" type="datetime1">
              <a:rPr lang="nl-NL"/>
              <a:pPr>
                <a:defRPr/>
              </a:pPr>
              <a:t>24-1-2011</a:t>
            </a:fld>
            <a:endParaRPr lang="nl-NL"/>
          </a:p>
        </p:txBody>
      </p:sp>
      <p:sp>
        <p:nvSpPr>
          <p:cNvPr id="6" name="Rectangle 9"/>
          <p:cNvSpPr>
            <a:spLocks noGrp="1" noChangeArrowheads="1"/>
          </p:cNvSpPr>
          <p:nvPr>
            <p:ph type="ftr" sz="quarter" idx="11"/>
          </p:nvPr>
        </p:nvSpPr>
        <p:spPr>
          <a:ln/>
        </p:spPr>
        <p:txBody>
          <a:bodyPr/>
          <a:lstStyle>
            <a:lvl1pPr>
              <a:defRPr/>
            </a:lvl1pPr>
          </a:lstStyle>
          <a:p>
            <a:pPr>
              <a:defRPr/>
            </a:pPr>
            <a:endParaRPr lang="nl-NL"/>
          </a:p>
        </p:txBody>
      </p:sp>
      <p:sp>
        <p:nvSpPr>
          <p:cNvPr id="7" name="Rectangle 10"/>
          <p:cNvSpPr>
            <a:spLocks noGrp="1" noChangeArrowheads="1"/>
          </p:cNvSpPr>
          <p:nvPr>
            <p:ph type="sldNum" sz="quarter" idx="12"/>
          </p:nvPr>
        </p:nvSpPr>
        <p:spPr>
          <a:ln/>
        </p:spPr>
        <p:txBody>
          <a:bodyPr/>
          <a:lstStyle>
            <a:lvl1pPr>
              <a:defRPr/>
            </a:lvl1pPr>
          </a:lstStyle>
          <a:p>
            <a:pPr>
              <a:defRPr/>
            </a:pPr>
            <a:fld id="{D8CC190F-D74B-42D8-94FC-85D79AFB8DEC}" type="slidenum">
              <a:rPr lang="nl-NL"/>
              <a:pPr>
                <a:defRPr/>
              </a:pPr>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nl-NL" smtClean="0"/>
              <a:t>Klik om de stijl te bewerken</a:t>
            </a:r>
            <a:endParaRPr lang="nl-NL"/>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Rectangle 8"/>
          <p:cNvSpPr>
            <a:spLocks noGrp="1" noChangeArrowheads="1"/>
          </p:cNvSpPr>
          <p:nvPr>
            <p:ph type="dt" sz="half" idx="10"/>
          </p:nvPr>
        </p:nvSpPr>
        <p:spPr>
          <a:ln/>
        </p:spPr>
        <p:txBody>
          <a:bodyPr/>
          <a:lstStyle>
            <a:lvl1pPr>
              <a:defRPr/>
            </a:lvl1pPr>
          </a:lstStyle>
          <a:p>
            <a:pPr>
              <a:defRPr/>
            </a:pPr>
            <a:fld id="{0344EDF3-8AA5-4375-B592-93A4089DB2BC}" type="datetime1">
              <a:rPr lang="nl-NL"/>
              <a:pPr>
                <a:defRPr/>
              </a:pPr>
              <a:t>24-1-2011</a:t>
            </a:fld>
            <a:endParaRPr lang="nl-NL"/>
          </a:p>
        </p:txBody>
      </p:sp>
      <p:sp>
        <p:nvSpPr>
          <p:cNvPr id="8" name="Rectangle 9"/>
          <p:cNvSpPr>
            <a:spLocks noGrp="1" noChangeArrowheads="1"/>
          </p:cNvSpPr>
          <p:nvPr>
            <p:ph type="ftr" sz="quarter" idx="11"/>
          </p:nvPr>
        </p:nvSpPr>
        <p:spPr>
          <a:ln/>
        </p:spPr>
        <p:txBody>
          <a:bodyPr/>
          <a:lstStyle>
            <a:lvl1pPr>
              <a:defRPr/>
            </a:lvl1pPr>
          </a:lstStyle>
          <a:p>
            <a:pPr>
              <a:defRPr/>
            </a:pPr>
            <a:endParaRPr lang="nl-NL"/>
          </a:p>
        </p:txBody>
      </p:sp>
      <p:sp>
        <p:nvSpPr>
          <p:cNvPr id="9" name="Rectangle 10"/>
          <p:cNvSpPr>
            <a:spLocks noGrp="1" noChangeArrowheads="1"/>
          </p:cNvSpPr>
          <p:nvPr>
            <p:ph type="sldNum" sz="quarter" idx="12"/>
          </p:nvPr>
        </p:nvSpPr>
        <p:spPr>
          <a:ln/>
        </p:spPr>
        <p:txBody>
          <a:bodyPr/>
          <a:lstStyle>
            <a:lvl1pPr>
              <a:defRPr/>
            </a:lvl1pPr>
          </a:lstStyle>
          <a:p>
            <a:pPr>
              <a:defRPr/>
            </a:pPr>
            <a:fld id="{221CF7AF-FF90-418E-871C-8E052BCF2D0E}" type="slidenum">
              <a:rPr lang="nl-NL"/>
              <a:pPr>
                <a:defRPr/>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Rectangle 8"/>
          <p:cNvSpPr>
            <a:spLocks noGrp="1" noChangeArrowheads="1"/>
          </p:cNvSpPr>
          <p:nvPr>
            <p:ph type="dt" sz="half" idx="10"/>
          </p:nvPr>
        </p:nvSpPr>
        <p:spPr>
          <a:ln/>
        </p:spPr>
        <p:txBody>
          <a:bodyPr/>
          <a:lstStyle>
            <a:lvl1pPr>
              <a:defRPr/>
            </a:lvl1pPr>
          </a:lstStyle>
          <a:p>
            <a:pPr>
              <a:defRPr/>
            </a:pPr>
            <a:fld id="{8C9216BC-8CF9-44A7-A681-A29C6234EDCD}" type="datetime1">
              <a:rPr lang="nl-NL"/>
              <a:pPr>
                <a:defRPr/>
              </a:pPr>
              <a:t>24-1-2011</a:t>
            </a:fld>
            <a:endParaRPr lang="nl-NL"/>
          </a:p>
        </p:txBody>
      </p:sp>
      <p:sp>
        <p:nvSpPr>
          <p:cNvPr id="4" name="Rectangle 9"/>
          <p:cNvSpPr>
            <a:spLocks noGrp="1" noChangeArrowheads="1"/>
          </p:cNvSpPr>
          <p:nvPr>
            <p:ph type="ftr" sz="quarter" idx="11"/>
          </p:nvPr>
        </p:nvSpPr>
        <p:spPr>
          <a:ln/>
        </p:spPr>
        <p:txBody>
          <a:bodyPr/>
          <a:lstStyle>
            <a:lvl1pPr>
              <a:defRPr/>
            </a:lvl1pPr>
          </a:lstStyle>
          <a:p>
            <a:pPr>
              <a:defRPr/>
            </a:pPr>
            <a:endParaRPr lang="nl-NL"/>
          </a:p>
        </p:txBody>
      </p:sp>
      <p:sp>
        <p:nvSpPr>
          <p:cNvPr id="5" name="Rectangle 10"/>
          <p:cNvSpPr>
            <a:spLocks noGrp="1" noChangeArrowheads="1"/>
          </p:cNvSpPr>
          <p:nvPr>
            <p:ph type="sldNum" sz="quarter" idx="12"/>
          </p:nvPr>
        </p:nvSpPr>
        <p:spPr>
          <a:ln/>
        </p:spPr>
        <p:txBody>
          <a:bodyPr/>
          <a:lstStyle>
            <a:lvl1pPr>
              <a:defRPr/>
            </a:lvl1pPr>
          </a:lstStyle>
          <a:p>
            <a:pPr>
              <a:defRPr/>
            </a:pPr>
            <a:fld id="{B188F099-0AC8-448F-9263-486969CFC528}" type="slidenum">
              <a:rPr lang="nl-NL"/>
              <a:pPr>
                <a:defRPr/>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fld id="{BAE2590C-2071-4BAA-A863-900E2680D65E}" type="datetime1">
              <a:rPr lang="nl-NL"/>
              <a:pPr>
                <a:defRPr/>
              </a:pPr>
              <a:t>24-1-2011</a:t>
            </a:fld>
            <a:endParaRPr lang="nl-NL"/>
          </a:p>
        </p:txBody>
      </p:sp>
      <p:sp>
        <p:nvSpPr>
          <p:cNvPr id="3" name="Rectangle 9"/>
          <p:cNvSpPr>
            <a:spLocks noGrp="1" noChangeArrowheads="1"/>
          </p:cNvSpPr>
          <p:nvPr>
            <p:ph type="ftr" sz="quarter" idx="11"/>
          </p:nvPr>
        </p:nvSpPr>
        <p:spPr>
          <a:ln/>
        </p:spPr>
        <p:txBody>
          <a:bodyPr/>
          <a:lstStyle>
            <a:lvl1pPr>
              <a:defRPr/>
            </a:lvl1pPr>
          </a:lstStyle>
          <a:p>
            <a:pPr>
              <a:defRPr/>
            </a:pPr>
            <a:endParaRPr lang="nl-NL"/>
          </a:p>
        </p:txBody>
      </p:sp>
      <p:sp>
        <p:nvSpPr>
          <p:cNvPr id="4" name="Rectangle 10"/>
          <p:cNvSpPr>
            <a:spLocks noGrp="1" noChangeArrowheads="1"/>
          </p:cNvSpPr>
          <p:nvPr>
            <p:ph type="sldNum" sz="quarter" idx="12"/>
          </p:nvPr>
        </p:nvSpPr>
        <p:spPr>
          <a:ln/>
        </p:spPr>
        <p:txBody>
          <a:bodyPr/>
          <a:lstStyle>
            <a:lvl1pPr>
              <a:defRPr/>
            </a:lvl1pPr>
          </a:lstStyle>
          <a:p>
            <a:pPr>
              <a:defRPr/>
            </a:pPr>
            <a:fld id="{31EB4307-7A14-44E5-8FF1-7898A0B5F86D}" type="slidenum">
              <a:rPr lang="nl-NL"/>
              <a:pPr>
                <a:defRPr/>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lstStyle>
            <a:lvl1pPr algn="l">
              <a:defRPr sz="2000" b="1"/>
            </a:lvl1pPr>
          </a:lstStyle>
          <a:p>
            <a:r>
              <a:rPr lang="nl-NL" smtClean="0"/>
              <a:t>Klik om de stijl te bewerken</a:t>
            </a:r>
            <a:endParaRPr lang="nl-NL"/>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Rectangle 8"/>
          <p:cNvSpPr>
            <a:spLocks noGrp="1" noChangeArrowheads="1"/>
          </p:cNvSpPr>
          <p:nvPr>
            <p:ph type="dt" sz="half" idx="10"/>
          </p:nvPr>
        </p:nvSpPr>
        <p:spPr>
          <a:ln/>
        </p:spPr>
        <p:txBody>
          <a:bodyPr/>
          <a:lstStyle>
            <a:lvl1pPr>
              <a:defRPr/>
            </a:lvl1pPr>
          </a:lstStyle>
          <a:p>
            <a:pPr>
              <a:defRPr/>
            </a:pPr>
            <a:fld id="{C62C9AA8-10C5-41E2-A015-706A9F72A5E9}" type="datetime1">
              <a:rPr lang="nl-NL"/>
              <a:pPr>
                <a:defRPr/>
              </a:pPr>
              <a:t>24-1-2011</a:t>
            </a:fld>
            <a:endParaRPr lang="nl-NL"/>
          </a:p>
        </p:txBody>
      </p:sp>
      <p:sp>
        <p:nvSpPr>
          <p:cNvPr id="6" name="Rectangle 9"/>
          <p:cNvSpPr>
            <a:spLocks noGrp="1" noChangeArrowheads="1"/>
          </p:cNvSpPr>
          <p:nvPr>
            <p:ph type="ftr" sz="quarter" idx="11"/>
          </p:nvPr>
        </p:nvSpPr>
        <p:spPr>
          <a:ln/>
        </p:spPr>
        <p:txBody>
          <a:bodyPr/>
          <a:lstStyle>
            <a:lvl1pPr>
              <a:defRPr/>
            </a:lvl1pPr>
          </a:lstStyle>
          <a:p>
            <a:pPr>
              <a:defRPr/>
            </a:pPr>
            <a:endParaRPr lang="nl-NL"/>
          </a:p>
        </p:txBody>
      </p:sp>
      <p:sp>
        <p:nvSpPr>
          <p:cNvPr id="7" name="Rectangle 10"/>
          <p:cNvSpPr>
            <a:spLocks noGrp="1" noChangeArrowheads="1"/>
          </p:cNvSpPr>
          <p:nvPr>
            <p:ph type="sldNum" sz="quarter" idx="12"/>
          </p:nvPr>
        </p:nvSpPr>
        <p:spPr>
          <a:ln/>
        </p:spPr>
        <p:txBody>
          <a:bodyPr/>
          <a:lstStyle>
            <a:lvl1pPr>
              <a:defRPr/>
            </a:lvl1pPr>
          </a:lstStyle>
          <a:p>
            <a:pPr>
              <a:defRPr/>
            </a:pPr>
            <a:fld id="{D77E258F-9A7D-4D96-BB65-0EBD7415A8A3}" type="slidenum">
              <a:rPr lang="nl-NL"/>
              <a:pPr>
                <a:defRPr/>
              </a:pPr>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lstStyle>
            <a:lvl1pPr algn="l">
              <a:defRPr sz="2000"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nl-NL" noProof="0" smtClean="0"/>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Rectangle 8"/>
          <p:cNvSpPr>
            <a:spLocks noGrp="1" noChangeArrowheads="1"/>
          </p:cNvSpPr>
          <p:nvPr>
            <p:ph type="dt" sz="half" idx="10"/>
          </p:nvPr>
        </p:nvSpPr>
        <p:spPr>
          <a:ln/>
        </p:spPr>
        <p:txBody>
          <a:bodyPr/>
          <a:lstStyle>
            <a:lvl1pPr>
              <a:defRPr/>
            </a:lvl1pPr>
          </a:lstStyle>
          <a:p>
            <a:pPr>
              <a:defRPr/>
            </a:pPr>
            <a:fld id="{0ACD6B93-B384-445E-98D5-036DCDCF1212}" type="datetime1">
              <a:rPr lang="nl-NL"/>
              <a:pPr>
                <a:defRPr/>
              </a:pPr>
              <a:t>24-1-2011</a:t>
            </a:fld>
            <a:endParaRPr lang="nl-NL"/>
          </a:p>
        </p:txBody>
      </p:sp>
      <p:sp>
        <p:nvSpPr>
          <p:cNvPr id="6" name="Rectangle 9"/>
          <p:cNvSpPr>
            <a:spLocks noGrp="1" noChangeArrowheads="1"/>
          </p:cNvSpPr>
          <p:nvPr>
            <p:ph type="ftr" sz="quarter" idx="11"/>
          </p:nvPr>
        </p:nvSpPr>
        <p:spPr>
          <a:ln/>
        </p:spPr>
        <p:txBody>
          <a:bodyPr/>
          <a:lstStyle>
            <a:lvl1pPr>
              <a:defRPr/>
            </a:lvl1pPr>
          </a:lstStyle>
          <a:p>
            <a:pPr>
              <a:defRPr/>
            </a:pPr>
            <a:endParaRPr lang="nl-NL"/>
          </a:p>
        </p:txBody>
      </p:sp>
      <p:sp>
        <p:nvSpPr>
          <p:cNvPr id="7" name="Rectangle 10"/>
          <p:cNvSpPr>
            <a:spLocks noGrp="1" noChangeArrowheads="1"/>
          </p:cNvSpPr>
          <p:nvPr>
            <p:ph type="sldNum" sz="quarter" idx="12"/>
          </p:nvPr>
        </p:nvSpPr>
        <p:spPr>
          <a:ln/>
        </p:spPr>
        <p:txBody>
          <a:bodyPr/>
          <a:lstStyle>
            <a:lvl1pPr>
              <a:defRPr/>
            </a:lvl1pPr>
          </a:lstStyle>
          <a:p>
            <a:pPr>
              <a:defRPr/>
            </a:pPr>
            <a:fld id="{C36A188E-5CC4-4DAC-AD51-1B4916753899}" type="slidenum">
              <a:rPr lang="nl-NL"/>
              <a:pPr>
                <a:defRPr/>
              </a:pPr>
              <a:t>‹nr.›</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Rectangle 8"/>
          <p:cNvSpPr>
            <a:spLocks noGrp="1" noChangeArrowheads="1"/>
          </p:cNvSpPr>
          <p:nvPr>
            <p:ph type="dt" sz="half" idx="10"/>
          </p:nvPr>
        </p:nvSpPr>
        <p:spPr>
          <a:ln/>
        </p:spPr>
        <p:txBody>
          <a:bodyPr/>
          <a:lstStyle>
            <a:lvl1pPr>
              <a:defRPr/>
            </a:lvl1pPr>
          </a:lstStyle>
          <a:p>
            <a:pPr>
              <a:defRPr/>
            </a:pPr>
            <a:fld id="{DAB03A62-6908-4CE2-9000-A1172B6E7131}" type="datetime1">
              <a:rPr lang="nl-NL"/>
              <a:pPr>
                <a:defRPr/>
              </a:pPr>
              <a:t>24-1-2011</a:t>
            </a:fld>
            <a:endParaRPr lang="nl-NL"/>
          </a:p>
        </p:txBody>
      </p:sp>
      <p:sp>
        <p:nvSpPr>
          <p:cNvPr id="5" name="Rectangle 9"/>
          <p:cNvSpPr>
            <a:spLocks noGrp="1" noChangeArrowheads="1"/>
          </p:cNvSpPr>
          <p:nvPr>
            <p:ph type="ftr" sz="quarter" idx="11"/>
          </p:nvPr>
        </p:nvSpPr>
        <p:spPr>
          <a:ln/>
        </p:spPr>
        <p:txBody>
          <a:bodyPr/>
          <a:lstStyle>
            <a:lvl1pPr>
              <a:defRPr/>
            </a:lvl1pPr>
          </a:lstStyle>
          <a:p>
            <a:pPr>
              <a:defRPr/>
            </a:pPr>
            <a:endParaRPr lang="nl-NL"/>
          </a:p>
        </p:txBody>
      </p:sp>
      <p:sp>
        <p:nvSpPr>
          <p:cNvPr id="6" name="Rectangle 10"/>
          <p:cNvSpPr>
            <a:spLocks noGrp="1" noChangeArrowheads="1"/>
          </p:cNvSpPr>
          <p:nvPr>
            <p:ph type="sldNum" sz="quarter" idx="12"/>
          </p:nvPr>
        </p:nvSpPr>
        <p:spPr>
          <a:ln/>
        </p:spPr>
        <p:txBody>
          <a:bodyPr/>
          <a:lstStyle>
            <a:lvl1pPr>
              <a:defRPr/>
            </a:lvl1pPr>
          </a:lstStyle>
          <a:p>
            <a:pPr>
              <a:defRPr/>
            </a:pPr>
            <a:fld id="{916C0F01-396E-49D1-9751-B4D811EC5087}" type="slidenum">
              <a:rPr lang="nl-NL"/>
              <a:pPr>
                <a:defRPr/>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48450" y="473075"/>
            <a:ext cx="2038350" cy="5394325"/>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533400" y="473075"/>
            <a:ext cx="5962650" cy="53943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Rectangle 8"/>
          <p:cNvSpPr>
            <a:spLocks noGrp="1" noChangeArrowheads="1"/>
          </p:cNvSpPr>
          <p:nvPr>
            <p:ph type="dt" sz="half" idx="10"/>
          </p:nvPr>
        </p:nvSpPr>
        <p:spPr>
          <a:ln/>
        </p:spPr>
        <p:txBody>
          <a:bodyPr/>
          <a:lstStyle>
            <a:lvl1pPr>
              <a:defRPr/>
            </a:lvl1pPr>
          </a:lstStyle>
          <a:p>
            <a:pPr>
              <a:defRPr/>
            </a:pPr>
            <a:fld id="{0967F09E-BF31-4E7C-8F03-0202CA956BE6}" type="datetime1">
              <a:rPr lang="nl-NL"/>
              <a:pPr>
                <a:defRPr/>
              </a:pPr>
              <a:t>24-1-2011</a:t>
            </a:fld>
            <a:endParaRPr lang="nl-NL"/>
          </a:p>
        </p:txBody>
      </p:sp>
      <p:sp>
        <p:nvSpPr>
          <p:cNvPr id="5" name="Rectangle 9"/>
          <p:cNvSpPr>
            <a:spLocks noGrp="1" noChangeArrowheads="1"/>
          </p:cNvSpPr>
          <p:nvPr>
            <p:ph type="ftr" sz="quarter" idx="11"/>
          </p:nvPr>
        </p:nvSpPr>
        <p:spPr>
          <a:ln/>
        </p:spPr>
        <p:txBody>
          <a:bodyPr/>
          <a:lstStyle>
            <a:lvl1pPr>
              <a:defRPr/>
            </a:lvl1pPr>
          </a:lstStyle>
          <a:p>
            <a:pPr>
              <a:defRPr/>
            </a:pPr>
            <a:endParaRPr lang="nl-NL"/>
          </a:p>
        </p:txBody>
      </p:sp>
      <p:sp>
        <p:nvSpPr>
          <p:cNvPr id="6" name="Rectangle 10"/>
          <p:cNvSpPr>
            <a:spLocks noGrp="1" noChangeArrowheads="1"/>
          </p:cNvSpPr>
          <p:nvPr>
            <p:ph type="sldNum" sz="quarter" idx="12"/>
          </p:nvPr>
        </p:nvSpPr>
        <p:spPr>
          <a:ln/>
        </p:spPr>
        <p:txBody>
          <a:bodyPr/>
          <a:lstStyle>
            <a:lvl1pPr>
              <a:defRPr/>
            </a:lvl1pPr>
          </a:lstStyle>
          <a:p>
            <a:pPr>
              <a:defRPr/>
            </a:pPr>
            <a:fld id="{DBE3640F-EE63-411F-B767-35EEE631757B}" type="slidenum">
              <a:rPr lang="nl-NL"/>
              <a:pPr>
                <a:defRPr/>
              </a:pPr>
              <a:t>‹nr.›</a:t>
            </a:fld>
            <a:endParaRPr lang="nl-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el en tabel">
    <p:spTree>
      <p:nvGrpSpPr>
        <p:cNvPr id="1" name=""/>
        <p:cNvGrpSpPr/>
        <p:nvPr/>
      </p:nvGrpSpPr>
      <p:grpSpPr>
        <a:xfrm>
          <a:off x="0" y="0"/>
          <a:ext cx="0" cy="0"/>
          <a:chOff x="0" y="0"/>
          <a:chExt cx="0" cy="0"/>
        </a:xfrm>
      </p:grpSpPr>
      <p:sp>
        <p:nvSpPr>
          <p:cNvPr id="2" name="Titel 1"/>
          <p:cNvSpPr>
            <a:spLocks noGrp="1"/>
          </p:cNvSpPr>
          <p:nvPr>
            <p:ph type="title"/>
          </p:nvPr>
        </p:nvSpPr>
        <p:spPr>
          <a:xfrm>
            <a:off x="533400" y="473075"/>
            <a:ext cx="8153400" cy="1143000"/>
          </a:xfrm>
        </p:spPr>
        <p:txBody>
          <a:bodyPr/>
          <a:lstStyle/>
          <a:p>
            <a:r>
              <a:rPr lang="nl-NL" smtClean="0"/>
              <a:t>Klik om de stijl te bewerken</a:t>
            </a:r>
            <a:endParaRPr lang="nl-NL"/>
          </a:p>
        </p:txBody>
      </p:sp>
      <p:sp>
        <p:nvSpPr>
          <p:cNvPr id="3" name="Tijdelijke aanduiding voor tabel 2"/>
          <p:cNvSpPr>
            <a:spLocks noGrp="1"/>
          </p:cNvSpPr>
          <p:nvPr>
            <p:ph type="tbl" idx="1"/>
          </p:nvPr>
        </p:nvSpPr>
        <p:spPr>
          <a:xfrm>
            <a:off x="533400" y="1828800"/>
            <a:ext cx="8153400" cy="4038600"/>
          </a:xfrm>
        </p:spPr>
        <p:txBody>
          <a:bodyPr/>
          <a:lstStyle/>
          <a:p>
            <a:pPr lvl="0"/>
            <a:endParaRPr lang="nl-NL" noProof="0" smtClean="0"/>
          </a:p>
        </p:txBody>
      </p:sp>
      <p:sp>
        <p:nvSpPr>
          <p:cNvPr id="4" name="Rectangle 8"/>
          <p:cNvSpPr>
            <a:spLocks noGrp="1" noChangeArrowheads="1"/>
          </p:cNvSpPr>
          <p:nvPr>
            <p:ph type="dt" sz="half" idx="10"/>
          </p:nvPr>
        </p:nvSpPr>
        <p:spPr>
          <a:ln/>
        </p:spPr>
        <p:txBody>
          <a:bodyPr/>
          <a:lstStyle>
            <a:lvl1pPr>
              <a:defRPr/>
            </a:lvl1pPr>
          </a:lstStyle>
          <a:p>
            <a:pPr>
              <a:defRPr/>
            </a:pPr>
            <a:fld id="{EFFAE50A-ABF9-476B-AA84-E99D2FA603B7}" type="datetime1">
              <a:rPr lang="nl-NL"/>
              <a:pPr>
                <a:defRPr/>
              </a:pPr>
              <a:t>24-1-2011</a:t>
            </a:fld>
            <a:endParaRPr lang="nl-NL"/>
          </a:p>
        </p:txBody>
      </p:sp>
      <p:sp>
        <p:nvSpPr>
          <p:cNvPr id="5" name="Rectangle 9"/>
          <p:cNvSpPr>
            <a:spLocks noGrp="1" noChangeArrowheads="1"/>
          </p:cNvSpPr>
          <p:nvPr>
            <p:ph type="ftr" sz="quarter" idx="11"/>
          </p:nvPr>
        </p:nvSpPr>
        <p:spPr>
          <a:ln/>
        </p:spPr>
        <p:txBody>
          <a:bodyPr/>
          <a:lstStyle>
            <a:lvl1pPr>
              <a:defRPr/>
            </a:lvl1pPr>
          </a:lstStyle>
          <a:p>
            <a:pPr>
              <a:defRPr/>
            </a:pPr>
            <a:endParaRPr lang="nl-NL"/>
          </a:p>
        </p:txBody>
      </p:sp>
      <p:sp>
        <p:nvSpPr>
          <p:cNvPr id="6" name="Rectangle 10"/>
          <p:cNvSpPr>
            <a:spLocks noGrp="1" noChangeArrowheads="1"/>
          </p:cNvSpPr>
          <p:nvPr>
            <p:ph type="sldNum" sz="quarter" idx="12"/>
          </p:nvPr>
        </p:nvSpPr>
        <p:spPr>
          <a:ln/>
        </p:spPr>
        <p:txBody>
          <a:bodyPr/>
          <a:lstStyle>
            <a:lvl1pPr>
              <a:defRPr/>
            </a:lvl1pPr>
          </a:lstStyle>
          <a:p>
            <a:pPr>
              <a:defRPr/>
            </a:pPr>
            <a:fld id="{EAFA7862-185B-468E-A581-BA544CCC86C9}" type="slidenum">
              <a:rPr lang="nl-NL"/>
              <a:pPr>
                <a:defRPr/>
              </a:pPr>
              <a:t>‹nr.›</a:t>
            </a:fld>
            <a:endParaRPr lang="nl-N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Titel, inhoud en 2 inhoudselementen">
    <p:spTree>
      <p:nvGrpSpPr>
        <p:cNvPr id="1" name=""/>
        <p:cNvGrpSpPr/>
        <p:nvPr/>
      </p:nvGrpSpPr>
      <p:grpSpPr>
        <a:xfrm>
          <a:off x="0" y="0"/>
          <a:ext cx="0" cy="0"/>
          <a:chOff x="0" y="0"/>
          <a:chExt cx="0" cy="0"/>
        </a:xfrm>
      </p:grpSpPr>
      <p:sp>
        <p:nvSpPr>
          <p:cNvPr id="2" name="Titel 1"/>
          <p:cNvSpPr>
            <a:spLocks noGrp="1"/>
          </p:cNvSpPr>
          <p:nvPr>
            <p:ph type="title"/>
          </p:nvPr>
        </p:nvSpPr>
        <p:spPr>
          <a:xfrm>
            <a:off x="533400" y="473075"/>
            <a:ext cx="8153400" cy="1143000"/>
          </a:xfrm>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533400" y="1828800"/>
            <a:ext cx="4000500" cy="403860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quarter" idx="2"/>
          </p:nvPr>
        </p:nvSpPr>
        <p:spPr>
          <a:xfrm>
            <a:off x="4686300" y="1828800"/>
            <a:ext cx="4000500" cy="194310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inhoud 4"/>
          <p:cNvSpPr>
            <a:spLocks noGrp="1"/>
          </p:cNvSpPr>
          <p:nvPr>
            <p:ph sz="quarter" idx="3"/>
          </p:nvPr>
        </p:nvSpPr>
        <p:spPr>
          <a:xfrm>
            <a:off x="4686300" y="3924300"/>
            <a:ext cx="4000500" cy="194310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Rectangle 8"/>
          <p:cNvSpPr>
            <a:spLocks noGrp="1" noChangeArrowheads="1"/>
          </p:cNvSpPr>
          <p:nvPr>
            <p:ph type="dt" sz="half" idx="10"/>
          </p:nvPr>
        </p:nvSpPr>
        <p:spPr>
          <a:ln/>
        </p:spPr>
        <p:txBody>
          <a:bodyPr/>
          <a:lstStyle>
            <a:lvl1pPr>
              <a:defRPr/>
            </a:lvl1pPr>
          </a:lstStyle>
          <a:p>
            <a:pPr>
              <a:defRPr/>
            </a:pPr>
            <a:fld id="{DF0EEEAC-4AE9-4ABC-B32B-C3FC265682A3}" type="datetime1">
              <a:rPr lang="nl-NL"/>
              <a:pPr>
                <a:defRPr/>
              </a:pPr>
              <a:t>24-1-2011</a:t>
            </a:fld>
            <a:endParaRPr lang="nl-NL"/>
          </a:p>
        </p:txBody>
      </p:sp>
      <p:sp>
        <p:nvSpPr>
          <p:cNvPr id="7" name="Rectangle 9"/>
          <p:cNvSpPr>
            <a:spLocks noGrp="1" noChangeArrowheads="1"/>
          </p:cNvSpPr>
          <p:nvPr>
            <p:ph type="ftr" sz="quarter" idx="11"/>
          </p:nvPr>
        </p:nvSpPr>
        <p:spPr>
          <a:ln/>
        </p:spPr>
        <p:txBody>
          <a:bodyPr/>
          <a:lstStyle>
            <a:lvl1pPr>
              <a:defRPr/>
            </a:lvl1pPr>
          </a:lstStyle>
          <a:p>
            <a:pPr>
              <a:defRPr/>
            </a:pPr>
            <a:endParaRPr lang="nl-NL"/>
          </a:p>
        </p:txBody>
      </p:sp>
      <p:sp>
        <p:nvSpPr>
          <p:cNvPr id="8" name="Rectangle 10"/>
          <p:cNvSpPr>
            <a:spLocks noGrp="1" noChangeArrowheads="1"/>
          </p:cNvSpPr>
          <p:nvPr>
            <p:ph type="sldNum" sz="quarter" idx="12"/>
          </p:nvPr>
        </p:nvSpPr>
        <p:spPr>
          <a:ln/>
        </p:spPr>
        <p:txBody>
          <a:bodyPr/>
          <a:lstStyle>
            <a:lvl1pPr>
              <a:defRPr/>
            </a:lvl1pPr>
          </a:lstStyle>
          <a:p>
            <a:pPr>
              <a:defRPr/>
            </a:pPr>
            <a:fld id="{FE5FF936-184C-4588-A4A5-A3C648A08978}" type="slidenum">
              <a:rPr lang="nl-NL"/>
              <a:pPr>
                <a:defRPr/>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80808"/>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228600" y="228600"/>
            <a:ext cx="8686800" cy="5943600"/>
            <a:chOff x="144" y="144"/>
            <a:chExt cx="5472" cy="3744"/>
          </a:xfrm>
        </p:grpSpPr>
        <p:sp>
          <p:nvSpPr>
            <p:cNvPr id="22531" name="Rectangle 3"/>
            <p:cNvSpPr>
              <a:spLocks noChangeArrowheads="1"/>
            </p:cNvSpPr>
            <p:nvPr/>
          </p:nvSpPr>
          <p:spPr bwMode="auto">
            <a:xfrm>
              <a:off x="144" y="144"/>
              <a:ext cx="5472" cy="3744"/>
            </a:xfrm>
            <a:prstGeom prst="rect">
              <a:avLst/>
            </a:prstGeom>
            <a:solidFill>
              <a:schemeClr val="bg1"/>
            </a:solidFill>
            <a:ln w="44450">
              <a:solidFill>
                <a:schemeClr val="folHlink"/>
              </a:solidFill>
              <a:miter lim="800000"/>
              <a:headEnd/>
              <a:tailEnd/>
            </a:ln>
            <a:effectLst/>
          </p:spPr>
          <p:txBody>
            <a:bodyPr wrap="none" anchor="ctr"/>
            <a:lstStyle/>
            <a:p>
              <a:pPr algn="ctr">
                <a:defRPr/>
              </a:pPr>
              <a:endParaRPr lang="nl-NL" sz="2400" b="0">
                <a:solidFill>
                  <a:schemeClr val="tx1"/>
                </a:solidFill>
                <a:latin typeface="Times New Roman" pitchFamily="18" charset="0"/>
              </a:endParaRPr>
            </a:p>
          </p:txBody>
        </p:sp>
        <p:sp>
          <p:nvSpPr>
            <p:cNvPr id="22532" name="Rectangle 4"/>
            <p:cNvSpPr>
              <a:spLocks noChangeArrowheads="1"/>
            </p:cNvSpPr>
            <p:nvPr/>
          </p:nvSpPr>
          <p:spPr bwMode="blackWhite">
            <a:xfrm>
              <a:off x="193" y="193"/>
              <a:ext cx="5373" cy="3635"/>
            </a:xfrm>
            <a:prstGeom prst="rect">
              <a:avLst/>
            </a:prstGeom>
            <a:solidFill>
              <a:schemeClr val="bg1"/>
            </a:solidFill>
            <a:ln w="9525">
              <a:solidFill>
                <a:schemeClr val="folHlink"/>
              </a:solidFill>
              <a:miter lim="800000"/>
              <a:headEnd/>
              <a:tailEnd/>
            </a:ln>
            <a:effectLst/>
          </p:spPr>
          <p:txBody>
            <a:bodyPr wrap="none" anchor="ctr"/>
            <a:lstStyle/>
            <a:p>
              <a:pPr algn="ctr">
                <a:defRPr/>
              </a:pPr>
              <a:endParaRPr lang="nl-NL" sz="2400" b="0">
                <a:solidFill>
                  <a:schemeClr val="tx1"/>
                </a:solidFill>
                <a:latin typeface="Times New Roman" pitchFamily="18" charset="0"/>
              </a:endParaRPr>
            </a:p>
          </p:txBody>
        </p:sp>
        <p:sp>
          <p:nvSpPr>
            <p:cNvPr id="22533" name="Line 5"/>
            <p:cNvSpPr>
              <a:spLocks noChangeShapeType="1"/>
            </p:cNvSpPr>
            <p:nvPr/>
          </p:nvSpPr>
          <p:spPr bwMode="auto">
            <a:xfrm>
              <a:off x="336" y="1092"/>
              <a:ext cx="5136" cy="0"/>
            </a:xfrm>
            <a:prstGeom prst="line">
              <a:avLst/>
            </a:prstGeom>
            <a:noFill/>
            <a:ln w="12700">
              <a:solidFill>
                <a:schemeClr val="accent2"/>
              </a:solidFill>
              <a:round/>
              <a:headEnd/>
              <a:tailEnd/>
            </a:ln>
            <a:effectLst/>
          </p:spPr>
          <p:txBody>
            <a:bodyPr/>
            <a:lstStyle/>
            <a:p>
              <a:pPr algn="r">
                <a:lnSpc>
                  <a:spcPct val="80000"/>
                </a:lnSpc>
                <a:defRPr/>
              </a:pPr>
              <a:endParaRPr lang="nl-NL"/>
            </a:p>
          </p:txBody>
        </p:sp>
      </p:grpSp>
      <p:sp>
        <p:nvSpPr>
          <p:cNvPr id="1027" name="Rectangle 6"/>
          <p:cNvSpPr>
            <a:spLocks noGrp="1" noChangeArrowheads="1"/>
          </p:cNvSpPr>
          <p:nvPr>
            <p:ph type="title"/>
          </p:nvPr>
        </p:nvSpPr>
        <p:spPr bwMode="auto">
          <a:xfrm>
            <a:off x="533400" y="473075"/>
            <a:ext cx="8153400"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nl-NL" smtClean="0"/>
              <a:t>Klik om het opmaakprofiel te bewerken</a:t>
            </a:r>
          </a:p>
        </p:txBody>
      </p:sp>
      <p:sp>
        <p:nvSpPr>
          <p:cNvPr id="1028" name="Rectangle 7"/>
          <p:cNvSpPr>
            <a:spLocks noGrp="1" noChangeArrowheads="1"/>
          </p:cNvSpPr>
          <p:nvPr>
            <p:ph type="body" idx="1"/>
          </p:nvPr>
        </p:nvSpPr>
        <p:spPr bwMode="auto">
          <a:xfrm>
            <a:off x="533400" y="1828800"/>
            <a:ext cx="8153400" cy="4038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nl-NL" smtClean="0"/>
              <a:t>Klik om de opmaakprofielen van de modeltekst te bewerken</a:t>
            </a:r>
          </a:p>
          <a:p>
            <a:pPr lvl="1"/>
            <a:r>
              <a:rPr lang="nl-NL" smtClean="0"/>
              <a:t>Tweede niveau</a:t>
            </a:r>
          </a:p>
          <a:p>
            <a:pPr lvl="2"/>
            <a:r>
              <a:rPr lang="nl-NL" smtClean="0"/>
              <a:t>Derde niveau</a:t>
            </a:r>
          </a:p>
          <a:p>
            <a:pPr lvl="3"/>
            <a:r>
              <a:rPr lang="nl-NL" smtClean="0"/>
              <a:t>Vierde niveau</a:t>
            </a:r>
          </a:p>
          <a:p>
            <a:pPr lvl="4"/>
            <a:r>
              <a:rPr lang="nl-NL" smtClean="0"/>
              <a:t>Vijfde niveau</a:t>
            </a:r>
          </a:p>
        </p:txBody>
      </p:sp>
      <p:sp>
        <p:nvSpPr>
          <p:cNvPr id="22536" name="Rectangle 8"/>
          <p:cNvSpPr>
            <a:spLocks noGrp="1" noChangeArrowheads="1"/>
          </p:cNvSpPr>
          <p:nvPr>
            <p:ph type="dt" sz="half" idx="2"/>
          </p:nvPr>
        </p:nvSpPr>
        <p:spPr bwMode="auto">
          <a:xfrm>
            <a:off x="533400" y="6248400"/>
            <a:ext cx="20574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lnSpc>
                <a:spcPct val="100000"/>
              </a:lnSpc>
              <a:defRPr sz="1000" b="0">
                <a:solidFill>
                  <a:schemeClr val="tx1"/>
                </a:solidFill>
                <a:latin typeface="Arial" charset="0"/>
              </a:defRPr>
            </a:lvl1pPr>
          </a:lstStyle>
          <a:p>
            <a:pPr>
              <a:defRPr/>
            </a:pPr>
            <a:fld id="{16417672-0A4C-4DC0-8F00-DD1AEDD346B2}" type="datetime1">
              <a:rPr lang="nl-NL"/>
              <a:pPr>
                <a:defRPr/>
              </a:pPr>
              <a:t>24-1-2011</a:t>
            </a:fld>
            <a:endParaRPr lang="nl-NL"/>
          </a:p>
        </p:txBody>
      </p:sp>
      <p:sp>
        <p:nvSpPr>
          <p:cNvPr id="22537" name="Rectangle 9"/>
          <p:cNvSpPr>
            <a:spLocks noGrp="1" noChangeArrowheads="1"/>
          </p:cNvSpPr>
          <p:nvPr>
            <p:ph type="ftr" sz="quarter" idx="3"/>
          </p:nvPr>
        </p:nvSpPr>
        <p:spPr bwMode="auto">
          <a:xfrm>
            <a:off x="32385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lnSpc>
                <a:spcPct val="100000"/>
              </a:lnSpc>
              <a:defRPr sz="1000" b="0">
                <a:solidFill>
                  <a:schemeClr val="tx1"/>
                </a:solidFill>
                <a:latin typeface="Arial" charset="0"/>
              </a:defRPr>
            </a:lvl1pPr>
          </a:lstStyle>
          <a:p>
            <a:pPr>
              <a:defRPr/>
            </a:pPr>
            <a:endParaRPr lang="nl-NL"/>
          </a:p>
        </p:txBody>
      </p:sp>
      <p:sp>
        <p:nvSpPr>
          <p:cNvPr id="22538" name="Rectangle 10"/>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lnSpc>
                <a:spcPct val="100000"/>
              </a:lnSpc>
              <a:defRPr sz="1000" b="0">
                <a:solidFill>
                  <a:schemeClr val="tx1"/>
                </a:solidFill>
                <a:latin typeface="+mn-lt"/>
              </a:defRPr>
            </a:lvl1pPr>
          </a:lstStyle>
          <a:p>
            <a:pPr>
              <a:defRPr/>
            </a:pPr>
            <a:fld id="{12BE3ECD-8869-4E1A-8E83-B73D56305973}" type="slidenum">
              <a:rPr lang="nl-NL"/>
              <a:pPr>
                <a:defRPr/>
              </a:pPr>
              <a:t>‹nr.›</a:t>
            </a:fld>
            <a:endParaRPr lang="nl-NL"/>
          </a:p>
        </p:txBody>
      </p:sp>
    </p:spTree>
  </p:cSld>
  <p:clrMap bg1="dk2" tx1="lt1" bg2="dk1" tx2="lt2" accent1="accent1" accent2="accent2" accent3="accent3" accent4="accent4" accent5="accent5" accent6="accent6" hlink="hlink" folHlink="folHlink"/>
  <p:sldLayoutIdLst>
    <p:sldLayoutId id="2147483666" r:id="rId1"/>
    <p:sldLayoutId id="2147483665" r:id="rId2"/>
    <p:sldLayoutId id="2147483664" r:id="rId3"/>
    <p:sldLayoutId id="2147483663" r:id="rId4"/>
    <p:sldLayoutId id="2147483662" r:id="rId5"/>
    <p:sldLayoutId id="2147483661" r:id="rId6"/>
    <p:sldLayoutId id="2147483660" r:id="rId7"/>
    <p:sldLayoutId id="2147483659" r:id="rId8"/>
    <p:sldLayoutId id="2147483658" r:id="rId9"/>
    <p:sldLayoutId id="2147483657" r:id="rId10"/>
    <p:sldLayoutId id="2147483656" r:id="rId11"/>
    <p:sldLayoutId id="2147483655" r:id="rId12"/>
    <p:sldLayoutId id="2147483654" r:id="rId13"/>
  </p:sldLayoutIdLst>
  <p:hf hdr="0" ftr="0" dt="0"/>
  <p:txStyles>
    <p:titleStyle>
      <a:lvl1pPr algn="l" rtl="0" eaLnBrk="0" fontAlgn="base" hangingPunct="0">
        <a:lnSpc>
          <a:spcPct val="80000"/>
        </a:lnSpc>
        <a:spcBef>
          <a:spcPct val="0"/>
        </a:spcBef>
        <a:spcAft>
          <a:spcPct val="0"/>
        </a:spcAft>
        <a:defRPr sz="4400">
          <a:solidFill>
            <a:schemeClr val="tx2"/>
          </a:solidFill>
          <a:latin typeface="+mj-lt"/>
          <a:ea typeface="+mj-ea"/>
          <a:cs typeface="+mj-cs"/>
        </a:defRPr>
      </a:lvl1pPr>
      <a:lvl2pPr algn="l" rtl="0" eaLnBrk="0" fontAlgn="base" hangingPunct="0">
        <a:lnSpc>
          <a:spcPct val="80000"/>
        </a:lnSpc>
        <a:spcBef>
          <a:spcPct val="0"/>
        </a:spcBef>
        <a:spcAft>
          <a:spcPct val="0"/>
        </a:spcAft>
        <a:defRPr sz="4400">
          <a:solidFill>
            <a:schemeClr val="tx2"/>
          </a:solidFill>
          <a:latin typeface="Times New Roman" pitchFamily="18" charset="0"/>
        </a:defRPr>
      </a:lvl2pPr>
      <a:lvl3pPr algn="l" rtl="0" eaLnBrk="0" fontAlgn="base" hangingPunct="0">
        <a:lnSpc>
          <a:spcPct val="80000"/>
        </a:lnSpc>
        <a:spcBef>
          <a:spcPct val="0"/>
        </a:spcBef>
        <a:spcAft>
          <a:spcPct val="0"/>
        </a:spcAft>
        <a:defRPr sz="4400">
          <a:solidFill>
            <a:schemeClr val="tx2"/>
          </a:solidFill>
          <a:latin typeface="Times New Roman" pitchFamily="18" charset="0"/>
        </a:defRPr>
      </a:lvl3pPr>
      <a:lvl4pPr algn="l" rtl="0" eaLnBrk="0" fontAlgn="base" hangingPunct="0">
        <a:lnSpc>
          <a:spcPct val="80000"/>
        </a:lnSpc>
        <a:spcBef>
          <a:spcPct val="0"/>
        </a:spcBef>
        <a:spcAft>
          <a:spcPct val="0"/>
        </a:spcAft>
        <a:defRPr sz="4400">
          <a:solidFill>
            <a:schemeClr val="tx2"/>
          </a:solidFill>
          <a:latin typeface="Times New Roman" pitchFamily="18" charset="0"/>
        </a:defRPr>
      </a:lvl4pPr>
      <a:lvl5pPr algn="l" rtl="0" eaLnBrk="0" fontAlgn="base" hangingPunct="0">
        <a:lnSpc>
          <a:spcPct val="80000"/>
        </a:lnSpc>
        <a:spcBef>
          <a:spcPct val="0"/>
        </a:spcBef>
        <a:spcAft>
          <a:spcPct val="0"/>
        </a:spcAft>
        <a:defRPr sz="4400">
          <a:solidFill>
            <a:schemeClr val="tx2"/>
          </a:solidFill>
          <a:latin typeface="Times New Roman" pitchFamily="18" charset="0"/>
        </a:defRPr>
      </a:lvl5pPr>
      <a:lvl6pPr marL="457200" algn="l" rtl="0" fontAlgn="base">
        <a:lnSpc>
          <a:spcPct val="80000"/>
        </a:lnSpc>
        <a:spcBef>
          <a:spcPct val="0"/>
        </a:spcBef>
        <a:spcAft>
          <a:spcPct val="0"/>
        </a:spcAft>
        <a:defRPr sz="4400">
          <a:solidFill>
            <a:schemeClr val="tx2"/>
          </a:solidFill>
          <a:latin typeface="Times New Roman" pitchFamily="18" charset="0"/>
        </a:defRPr>
      </a:lvl6pPr>
      <a:lvl7pPr marL="914400" algn="l" rtl="0" fontAlgn="base">
        <a:lnSpc>
          <a:spcPct val="80000"/>
        </a:lnSpc>
        <a:spcBef>
          <a:spcPct val="0"/>
        </a:spcBef>
        <a:spcAft>
          <a:spcPct val="0"/>
        </a:spcAft>
        <a:defRPr sz="4400">
          <a:solidFill>
            <a:schemeClr val="tx2"/>
          </a:solidFill>
          <a:latin typeface="Times New Roman" pitchFamily="18" charset="0"/>
        </a:defRPr>
      </a:lvl7pPr>
      <a:lvl8pPr marL="1371600" algn="l" rtl="0" fontAlgn="base">
        <a:lnSpc>
          <a:spcPct val="80000"/>
        </a:lnSpc>
        <a:spcBef>
          <a:spcPct val="0"/>
        </a:spcBef>
        <a:spcAft>
          <a:spcPct val="0"/>
        </a:spcAft>
        <a:defRPr sz="4400">
          <a:solidFill>
            <a:schemeClr val="tx2"/>
          </a:solidFill>
          <a:latin typeface="Times New Roman" pitchFamily="18" charset="0"/>
        </a:defRPr>
      </a:lvl8pPr>
      <a:lvl9pPr marL="1828800" algn="l" rtl="0" fontAlgn="base">
        <a:lnSpc>
          <a:spcPct val="80000"/>
        </a:lnSpc>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lr>
          <a:schemeClr val="accent2"/>
        </a:buClr>
        <a:buSzPct val="75000"/>
        <a:buFont typeface="Wingdings" pitchFamily="2" charset="2"/>
        <a:buChar char="n"/>
        <a:defRPr sz="31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6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hlink"/>
        </a:buClr>
        <a:buSzPct val="55000"/>
        <a:buFont typeface="Wingdings"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tx1"/>
        </a:buClr>
        <a:buSzPct val="85000"/>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tx1"/>
        </a:buClr>
        <a:buSzPct val="85000"/>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tx1"/>
        </a:buClr>
        <a:buSzPct val="85000"/>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tx1"/>
        </a:buClr>
        <a:buSzPct val="85000"/>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tx1"/>
        </a:buClr>
        <a:buSzPct val="85000"/>
        <a:buFont typeface="Wingdings" pitchFamily="2" charset="2"/>
        <a:buChar char="§"/>
        <a:defRPr sz="2000">
          <a:solidFill>
            <a:schemeClr val="tx1"/>
          </a:solidFill>
          <a:latin typeface="+mn-lt"/>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6.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11.png"/><Relationship Id="rId5" Type="http://schemas.openxmlformats.org/officeDocument/2006/relationships/hyperlink" Target="../../studiegroep/planten/ecrins/default.aspx" TargetMode="External"/><Relationship Id="rId4" Type="http://schemas.openxmlformats.org/officeDocument/2006/relationships/hyperlink" Target="mailto:planten@nhgl.n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0"/>
          <p:cNvSpPr>
            <a:spLocks noGrp="1" noChangeArrowheads="1"/>
          </p:cNvSpPr>
          <p:nvPr>
            <p:ph type="sldNum" sz="quarter" idx="12"/>
          </p:nvPr>
        </p:nvSpPr>
        <p:spPr/>
        <p:txBody>
          <a:bodyPr/>
          <a:lstStyle/>
          <a:p>
            <a:pPr>
              <a:defRPr/>
            </a:pPr>
            <a:fld id="{AA271F04-3417-4E6E-964E-F5CFB625BE92}" type="slidenum">
              <a:rPr lang="nl-NL"/>
              <a:pPr>
                <a:defRPr/>
              </a:pPr>
              <a:t>1</a:t>
            </a:fld>
            <a:endParaRPr lang="nl-NL"/>
          </a:p>
        </p:txBody>
      </p:sp>
      <p:sp>
        <p:nvSpPr>
          <p:cNvPr id="16386" name="Rectangle 2"/>
          <p:cNvSpPr>
            <a:spLocks noGrp="1" noChangeArrowheads="1"/>
          </p:cNvSpPr>
          <p:nvPr>
            <p:ph type="ctrTitle"/>
          </p:nvPr>
        </p:nvSpPr>
        <p:spPr/>
        <p:txBody>
          <a:bodyPr/>
          <a:lstStyle/>
          <a:p>
            <a:pPr eaLnBrk="1" hangingPunct="1"/>
            <a:r>
              <a:rPr lang="en-US" smtClean="0"/>
              <a:t>Ecrins en Queyras</a:t>
            </a:r>
            <a:endParaRPr lang="nl-NL" smtClean="0"/>
          </a:p>
        </p:txBody>
      </p:sp>
      <p:sp>
        <p:nvSpPr>
          <p:cNvPr id="16387" name="Rectangle 3"/>
          <p:cNvSpPr>
            <a:spLocks noGrp="1" noChangeArrowheads="1"/>
          </p:cNvSpPr>
          <p:nvPr>
            <p:ph type="subTitle" idx="1"/>
          </p:nvPr>
        </p:nvSpPr>
        <p:spPr>
          <a:xfrm>
            <a:off x="3286125" y="3733800"/>
            <a:ext cx="2500313" cy="1873250"/>
          </a:xfrm>
        </p:spPr>
        <p:txBody>
          <a:bodyPr/>
          <a:lstStyle/>
          <a:p>
            <a:pPr algn="l" eaLnBrk="1" hangingPunct="1">
              <a:tabLst>
                <a:tab pos="542925" algn="r"/>
                <a:tab pos="714375" algn="l"/>
                <a:tab pos="1076325" algn="l"/>
                <a:tab pos="2066925" algn="r"/>
              </a:tabLst>
            </a:pPr>
            <a:r>
              <a:rPr lang="en-US" sz="1800" smtClean="0"/>
              <a:t>	2  –	 8	juli	2006</a:t>
            </a:r>
          </a:p>
          <a:p>
            <a:pPr algn="l" eaLnBrk="1" hangingPunct="1">
              <a:tabLst>
                <a:tab pos="542925" algn="r"/>
                <a:tab pos="714375" algn="l"/>
                <a:tab pos="1076325" algn="l"/>
                <a:tab pos="2066925" algn="r"/>
              </a:tabLst>
            </a:pPr>
            <a:r>
              <a:rPr lang="en-US" sz="1800" smtClean="0"/>
              <a:t>	23  –	30	juni	2007</a:t>
            </a:r>
          </a:p>
          <a:p>
            <a:pPr algn="l" eaLnBrk="1" hangingPunct="1">
              <a:tabLst>
                <a:tab pos="542925" algn="r"/>
                <a:tab pos="714375" algn="l"/>
                <a:tab pos="1076325" algn="l"/>
                <a:tab pos="2066925" algn="r"/>
              </a:tabLst>
            </a:pPr>
            <a:r>
              <a:rPr lang="en-US" sz="1800" smtClean="0"/>
              <a:t>	8  –	14	juni	2008</a:t>
            </a:r>
          </a:p>
          <a:p>
            <a:pPr algn="l" eaLnBrk="1" hangingPunct="1">
              <a:tabLst>
                <a:tab pos="542925" algn="r"/>
                <a:tab pos="714375" algn="l"/>
                <a:tab pos="1076325" algn="l"/>
                <a:tab pos="2066925" algn="r"/>
              </a:tabLst>
            </a:pPr>
            <a:r>
              <a:rPr lang="en-US" sz="1800" smtClean="0"/>
              <a:t>	27  –	 4	juli	2009</a:t>
            </a:r>
            <a:endParaRPr lang="nl-NL" sz="180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a:xfrm>
            <a:off x="533400" y="473075"/>
            <a:ext cx="8153400" cy="795338"/>
          </a:xfrm>
        </p:spPr>
        <p:txBody>
          <a:bodyPr/>
          <a:lstStyle/>
          <a:p>
            <a:pPr algn="r" eaLnBrk="1" hangingPunct="1"/>
            <a:r>
              <a:rPr lang="en-US" sz="4000" b="1" smtClean="0">
                <a:solidFill>
                  <a:srgbClr val="006600"/>
                </a:solidFill>
                <a:latin typeface="Verdana" pitchFamily="34" charset="0"/>
              </a:rPr>
              <a:t>Deelnemers</a:t>
            </a:r>
            <a:endParaRPr lang="nl-NL" sz="4000" b="1" smtClean="0">
              <a:solidFill>
                <a:srgbClr val="006600"/>
              </a:solidFill>
              <a:latin typeface="Verdana" pitchFamily="34" charset="0"/>
            </a:endParaRPr>
          </a:p>
        </p:txBody>
      </p:sp>
      <p:sp>
        <p:nvSpPr>
          <p:cNvPr id="17410" name="Text Box 3"/>
          <p:cNvSpPr txBox="1">
            <a:spLocks noChangeArrowheads="1"/>
          </p:cNvSpPr>
          <p:nvPr/>
        </p:nvSpPr>
        <p:spPr bwMode="auto">
          <a:xfrm>
            <a:off x="1403350" y="1628775"/>
            <a:ext cx="5761038" cy="366713"/>
          </a:xfrm>
          <a:prstGeom prst="rect">
            <a:avLst/>
          </a:prstGeom>
          <a:noFill/>
          <a:ln w="31750">
            <a:noFill/>
            <a:miter lim="800000"/>
            <a:headEnd/>
            <a:tailEnd/>
          </a:ln>
        </p:spPr>
        <p:txBody>
          <a:bodyPr>
            <a:spAutoFit/>
          </a:bodyPr>
          <a:lstStyle/>
          <a:p>
            <a:pPr>
              <a:spcBef>
                <a:spcPct val="50000"/>
              </a:spcBef>
            </a:pPr>
            <a:endParaRPr lang="nl-NL" sz="1800" b="0">
              <a:solidFill>
                <a:schemeClr val="tx1"/>
              </a:solidFill>
              <a:latin typeface="Arial" charset="0"/>
            </a:endParaRPr>
          </a:p>
        </p:txBody>
      </p:sp>
      <p:graphicFrame>
        <p:nvGraphicFramePr>
          <p:cNvPr id="5228" name="Group 108"/>
          <p:cNvGraphicFramePr>
            <a:graphicFrameLocks noGrp="1"/>
          </p:cNvGraphicFramePr>
          <p:nvPr>
            <p:ph idx="1"/>
          </p:nvPr>
        </p:nvGraphicFramePr>
        <p:xfrm>
          <a:off x="533400" y="1828800"/>
          <a:ext cx="8153400" cy="4652963"/>
        </p:xfrm>
        <a:graphic>
          <a:graphicData uri="http://schemas.openxmlformats.org/drawingml/2006/table">
            <a:tbl>
              <a:tblPr/>
              <a:tblGrid>
                <a:gridCol w="2960688"/>
                <a:gridCol w="1139825"/>
                <a:gridCol w="1335087"/>
                <a:gridCol w="1143000"/>
                <a:gridCol w="242888"/>
                <a:gridCol w="1090612"/>
                <a:gridCol w="241300"/>
              </a:tblGrid>
              <a:tr h="30480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1" i="0" u="none" strike="noStrike" cap="none" normalizeH="0" baseline="0" smtClean="0">
                          <a:ln>
                            <a:noFill/>
                          </a:ln>
                          <a:solidFill>
                            <a:schemeClr val="bg1"/>
                          </a:solidFill>
                          <a:effectLst/>
                          <a:latin typeface="Arial Black" pitchFamily="34" charset="0"/>
                        </a:rPr>
                        <a:t>Deelnemers</a:t>
                      </a:r>
                    </a:p>
                  </a:txBody>
                  <a:tcPr anchor="b" horzOverflow="overflow">
                    <a:lnL>
                      <a:noFill/>
                    </a:lnL>
                    <a:lnR>
                      <a:noFill/>
                    </a:lnR>
                    <a:lnT>
                      <a:noFill/>
                    </a:lnT>
                    <a:lnB>
                      <a:noFill/>
                    </a:lnB>
                    <a:lnTlToBr>
                      <a:noFill/>
                    </a:lnTlToBr>
                    <a:lnBlToTr>
                      <a:noFill/>
                    </a:lnBlToTr>
                    <a:solidFill>
                      <a:srgbClr val="C0C0C0"/>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400" b="1" i="0" u="none" strike="noStrike" cap="none" normalizeH="0" baseline="0" smtClean="0">
                          <a:ln>
                            <a:noFill/>
                          </a:ln>
                          <a:solidFill>
                            <a:schemeClr val="bg1"/>
                          </a:solidFill>
                          <a:effectLst/>
                          <a:latin typeface="Arial Black" pitchFamily="34" charset="0"/>
                        </a:rPr>
                        <a:t>2006</a:t>
                      </a:r>
                    </a:p>
                  </a:txBody>
                  <a:tcPr anchor="b" horzOverflow="overflow">
                    <a:lnL>
                      <a:noFill/>
                    </a:lnL>
                    <a:lnR>
                      <a:noFill/>
                    </a:lnR>
                    <a:lnT>
                      <a:noFill/>
                    </a:lnT>
                    <a:lnB>
                      <a:noFill/>
                    </a:lnB>
                    <a:lnTlToBr>
                      <a:noFill/>
                    </a:lnTlToBr>
                    <a:lnBlToTr>
                      <a:noFill/>
                    </a:lnBlToTr>
                    <a:solidFill>
                      <a:srgbClr val="C0C0C0"/>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400" b="1" i="0" u="none" strike="noStrike" cap="none" normalizeH="0" baseline="0" smtClean="0">
                          <a:ln>
                            <a:noFill/>
                          </a:ln>
                          <a:solidFill>
                            <a:schemeClr val="bg1"/>
                          </a:solidFill>
                          <a:effectLst/>
                          <a:latin typeface="Arial Black" pitchFamily="34" charset="0"/>
                        </a:rPr>
                        <a:t>2007</a:t>
                      </a:r>
                    </a:p>
                  </a:txBody>
                  <a:tcPr anchor="b" horzOverflow="overflow">
                    <a:lnL>
                      <a:noFill/>
                    </a:lnL>
                    <a:lnR>
                      <a:noFill/>
                    </a:lnR>
                    <a:lnT>
                      <a:noFill/>
                    </a:lnT>
                    <a:lnB>
                      <a:noFill/>
                    </a:lnB>
                    <a:lnTlToBr>
                      <a:noFill/>
                    </a:lnTlToBr>
                    <a:lnBlToTr>
                      <a:noFill/>
                    </a:lnBlToTr>
                    <a:solidFill>
                      <a:srgbClr val="C0C0C0"/>
                    </a:solidFill>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400" b="1" i="0" u="none" strike="noStrike" cap="none" normalizeH="0" baseline="0" smtClean="0">
                          <a:ln>
                            <a:noFill/>
                          </a:ln>
                          <a:solidFill>
                            <a:schemeClr val="bg1"/>
                          </a:solidFill>
                          <a:effectLst/>
                          <a:latin typeface="Arial Black" pitchFamily="34" charset="0"/>
                        </a:rPr>
                        <a:t>2008</a:t>
                      </a:r>
                    </a:p>
                  </a:txBody>
                  <a:tcPr anchor="b" horzOverflow="overflow">
                    <a:lnL>
                      <a:noFill/>
                    </a:lnL>
                    <a:lnR>
                      <a:noFill/>
                    </a:lnR>
                    <a:lnT>
                      <a:noFill/>
                    </a:lnT>
                    <a:lnB>
                      <a:noFill/>
                    </a:lnB>
                    <a:lnTlToBr>
                      <a:noFill/>
                    </a:lnTlToBr>
                    <a:lnBlToTr>
                      <a:noFill/>
                    </a:lnBlToTr>
                    <a:solidFill>
                      <a:srgbClr val="C0C0C0"/>
                    </a:solidFill>
                  </a:tcPr>
                </a:tc>
                <a:tc hMerge="1">
                  <a:txBody>
                    <a:bodyPr/>
                    <a:lstStyle/>
                    <a:p>
                      <a:endParaRPr lang="nl-NL"/>
                    </a:p>
                  </a:txBody>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400" b="1" i="0" u="none" strike="noStrike" cap="none" normalizeH="0" baseline="0" smtClean="0">
                          <a:ln>
                            <a:noFill/>
                          </a:ln>
                          <a:solidFill>
                            <a:schemeClr val="bg1"/>
                          </a:solidFill>
                          <a:effectLst/>
                          <a:latin typeface="Arial Black" pitchFamily="34" charset="0"/>
                        </a:rPr>
                        <a:t>2009</a:t>
                      </a:r>
                    </a:p>
                  </a:txBody>
                  <a:tcPr anchor="b" horzOverflow="overflow">
                    <a:lnL>
                      <a:noFill/>
                    </a:lnL>
                    <a:lnR>
                      <a:noFill/>
                    </a:lnR>
                    <a:lnT>
                      <a:noFill/>
                    </a:lnT>
                    <a:lnB>
                      <a:noFill/>
                    </a:lnB>
                    <a:lnTlToBr>
                      <a:noFill/>
                    </a:lnTlToBr>
                    <a:lnBlToTr>
                      <a:noFill/>
                    </a:lnBlToTr>
                    <a:solidFill>
                      <a:srgbClr val="C0C0C0"/>
                    </a:solidFill>
                  </a:tcPr>
                </a:tc>
                <a:tc hMerge="1">
                  <a:txBody>
                    <a:bodyPr/>
                    <a:lstStyle/>
                    <a:p>
                      <a:endParaRPr lang="nl-NL"/>
                    </a:p>
                  </a:txBody>
                  <a:tcPr/>
                </a:tc>
              </a:tr>
              <a:tr h="29210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0" i="0" u="none" strike="noStrike" cap="none" normalizeH="0" baseline="0" smtClean="0">
                          <a:ln>
                            <a:noFill/>
                          </a:ln>
                          <a:solidFill>
                            <a:schemeClr val="bg1"/>
                          </a:solidFill>
                          <a:effectLst/>
                          <a:latin typeface="Arial" charset="0"/>
                        </a:rPr>
                        <a:t>Bert Op den Camp</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 </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r>
              <a:tr h="2905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0" i="0" u="none" strike="noStrike" cap="none" normalizeH="0" baseline="0" smtClean="0">
                          <a:ln>
                            <a:noFill/>
                          </a:ln>
                          <a:solidFill>
                            <a:schemeClr val="bg1"/>
                          </a:solidFill>
                          <a:effectLst/>
                          <a:latin typeface="Arial" charset="0"/>
                        </a:rPr>
                        <a:t>Corry Adams</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r>
              <a:tr h="2905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0" i="0" u="none" strike="noStrike" cap="none" normalizeH="0" baseline="0" smtClean="0">
                          <a:ln>
                            <a:noFill/>
                          </a:ln>
                          <a:solidFill>
                            <a:schemeClr val="bg1"/>
                          </a:solidFill>
                          <a:effectLst/>
                          <a:latin typeface="Arial" charset="0"/>
                        </a:rPr>
                        <a:t>Ine Ploumen</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 </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 </a:t>
                      </a:r>
                    </a:p>
                  </a:txBody>
                  <a:tcPr anchor="b" horzOverflow="overflow">
                    <a:lnL>
                      <a:noFill/>
                    </a:lnL>
                    <a:lnR>
                      <a:noFill/>
                    </a:lnR>
                    <a:lnT>
                      <a:noFill/>
                    </a:lnT>
                    <a:lnB>
                      <a:noFill/>
                    </a:lnB>
                    <a:lnTlToBr>
                      <a:noFill/>
                    </a:lnTlToBr>
                    <a:lnBlToTr>
                      <a:noFill/>
                    </a:lnBlToTr>
                    <a:solidFill>
                      <a:srgbClr val="FFFF99"/>
                    </a:solidFill>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r>
              <a:tr h="2905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0" i="0" u="none" strike="noStrike" cap="none" normalizeH="0" baseline="0" smtClean="0">
                          <a:ln>
                            <a:noFill/>
                          </a:ln>
                          <a:solidFill>
                            <a:schemeClr val="bg1"/>
                          </a:solidFill>
                          <a:effectLst/>
                          <a:latin typeface="Arial" charset="0"/>
                        </a:rPr>
                        <a:t>Johan den Boer</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r>
              <a:tr h="2905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0" i="0" u="none" strike="noStrike" cap="none" normalizeH="0" baseline="0" smtClean="0">
                          <a:ln>
                            <a:noFill/>
                          </a:ln>
                          <a:solidFill>
                            <a:schemeClr val="bg1"/>
                          </a:solidFill>
                          <a:effectLst/>
                          <a:latin typeface="Arial" charset="0"/>
                        </a:rPr>
                        <a:t>John Adams</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r>
              <a:tr h="35560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0" i="0" u="none" strike="noStrike" cap="none" normalizeH="0" baseline="0" smtClean="0">
                          <a:ln>
                            <a:noFill/>
                          </a:ln>
                          <a:solidFill>
                            <a:schemeClr val="bg1"/>
                          </a:solidFill>
                          <a:effectLst/>
                          <a:latin typeface="Arial" charset="0"/>
                        </a:rPr>
                        <a:t>Joop Koelink</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 </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 </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 </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r>
              <a:tr h="2905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bg1"/>
                          </a:solidFill>
                          <a:effectLst/>
                          <a:latin typeface="Arial" charset="0"/>
                        </a:rPr>
                        <a:t>Nigel Harle</a:t>
                      </a:r>
                      <a:endParaRPr kumimoji="0" lang="nl-NL" sz="1400" b="0" i="0" u="none" strike="noStrike" cap="none" normalizeH="0" baseline="0" smtClean="0">
                        <a:ln>
                          <a:noFill/>
                        </a:ln>
                        <a:solidFill>
                          <a:schemeClr val="bg1"/>
                        </a:solidFill>
                        <a:effectLst/>
                        <a:latin typeface="Arial" charset="0"/>
                      </a:endParaRP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endParaRPr kumimoji="0" lang="nl-NL" sz="1600" b="1" i="0" u="none" strike="noStrike" cap="none" normalizeH="0" baseline="0" smtClean="0">
                        <a:ln>
                          <a:noFill/>
                        </a:ln>
                        <a:solidFill>
                          <a:schemeClr val="bg1"/>
                        </a:solidFill>
                        <a:effectLst/>
                        <a:latin typeface="Arial" charset="0"/>
                      </a:endParaRP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endParaRPr kumimoji="0" lang="nl-NL" sz="1600" b="1" i="0" u="none" strike="noStrike" cap="none" normalizeH="0" baseline="0" smtClean="0">
                        <a:ln>
                          <a:noFill/>
                        </a:ln>
                        <a:solidFill>
                          <a:schemeClr val="bg1"/>
                        </a:solidFill>
                        <a:effectLst/>
                        <a:latin typeface="Arial" charset="0"/>
                      </a:endParaRPr>
                    </a:p>
                  </a:txBody>
                  <a:tcPr anchor="b" horzOverflow="overflow">
                    <a:lnL>
                      <a:noFill/>
                    </a:lnL>
                    <a:lnR>
                      <a:noFill/>
                    </a:lnR>
                    <a:lnT>
                      <a:noFill/>
                    </a:lnT>
                    <a:lnB>
                      <a:noFill/>
                    </a:lnB>
                    <a:lnTlToBr>
                      <a:noFill/>
                    </a:lnTlToBr>
                    <a:lnBlToTr>
                      <a:noFill/>
                    </a:lnBlToTr>
                    <a:solidFill>
                      <a:srgbClr val="FFFF99"/>
                    </a:solidFill>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endParaRPr kumimoji="0" lang="nl-NL" sz="1600" b="1" i="0" u="none" strike="noStrike" cap="none" normalizeH="0" baseline="0" smtClean="0">
                        <a:ln>
                          <a:noFill/>
                        </a:ln>
                        <a:solidFill>
                          <a:schemeClr val="bg1"/>
                        </a:solidFill>
                        <a:effectLst/>
                        <a:latin typeface="Arial" charset="0"/>
                      </a:endParaRP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bg1"/>
                          </a:solidFill>
                          <a:effectLst/>
                          <a:latin typeface="Arial" charset="0"/>
                        </a:rPr>
                        <a:t>*</a:t>
                      </a:r>
                      <a:endParaRPr kumimoji="0" lang="nl-NL" sz="1600" b="1" i="0" u="none" strike="noStrike" cap="none" normalizeH="0" baseline="0" smtClean="0">
                        <a:ln>
                          <a:noFill/>
                        </a:ln>
                        <a:solidFill>
                          <a:schemeClr val="bg1"/>
                        </a:solidFill>
                        <a:effectLst/>
                        <a:latin typeface="Arial" charset="0"/>
                      </a:endParaRP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r>
              <a:tr h="2905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0" i="0" u="none" strike="noStrike" cap="none" normalizeH="0" baseline="0" smtClean="0">
                          <a:ln>
                            <a:noFill/>
                          </a:ln>
                          <a:solidFill>
                            <a:schemeClr val="bg1"/>
                          </a:solidFill>
                          <a:effectLst/>
                          <a:latin typeface="Arial" charset="0"/>
                        </a:rPr>
                        <a:t>Marian Baars</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r>
              <a:tr h="2905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0" i="0" u="none" strike="noStrike" cap="none" normalizeH="0" baseline="0" smtClean="0">
                          <a:ln>
                            <a:noFill/>
                          </a:ln>
                          <a:solidFill>
                            <a:schemeClr val="bg1"/>
                          </a:solidFill>
                          <a:effectLst/>
                          <a:latin typeface="Arial" charset="0"/>
                        </a:rPr>
                        <a:t>Nico Ploumen</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r>
              <a:tr h="29210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0" i="0" u="none" strike="noStrike" cap="none" normalizeH="0" baseline="0" smtClean="0">
                          <a:ln>
                            <a:noFill/>
                          </a:ln>
                          <a:solidFill>
                            <a:schemeClr val="bg1"/>
                          </a:solidFill>
                          <a:effectLst/>
                          <a:latin typeface="Arial" charset="0"/>
                        </a:rPr>
                        <a:t>Pierre Grooten</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 </a:t>
                      </a:r>
                    </a:p>
                  </a:txBody>
                  <a:tcPr anchor="b" horzOverflow="overflow">
                    <a:lnL>
                      <a:noFill/>
                    </a:lnL>
                    <a:lnR>
                      <a:noFill/>
                    </a:lnR>
                    <a:lnT>
                      <a:noFill/>
                    </a:lnT>
                    <a:lnB>
                      <a:noFill/>
                    </a:lnB>
                    <a:lnTlToBr>
                      <a:noFill/>
                    </a:lnTlToBr>
                    <a:lnBlToTr>
                      <a:noFill/>
                    </a:lnBlToTr>
                    <a:solidFill>
                      <a:srgbClr val="FFFF99"/>
                    </a:solidFill>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 </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 </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r>
              <a:tr h="2905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0" i="0" u="none" strike="noStrike" cap="none" normalizeH="0" baseline="0" smtClean="0">
                          <a:ln>
                            <a:noFill/>
                          </a:ln>
                          <a:solidFill>
                            <a:schemeClr val="bg1"/>
                          </a:solidFill>
                          <a:effectLst/>
                          <a:latin typeface="Arial" charset="0"/>
                        </a:rPr>
                        <a:t>Willie Colen</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r>
              <a:tr h="2905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0" i="0" u="none" strike="noStrike" cap="none" normalizeH="0" baseline="0" smtClean="0">
                          <a:ln>
                            <a:noFill/>
                          </a:ln>
                          <a:solidFill>
                            <a:schemeClr val="bg1"/>
                          </a:solidFill>
                          <a:effectLst/>
                          <a:latin typeface="Arial" charset="0"/>
                        </a:rPr>
                        <a:t>Wout Heijkamp</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nl-NL" sz="1600" b="1" i="0" u="none" strike="noStrike" cap="none" normalizeH="0" baseline="0" smtClean="0">
                          <a:ln>
                            <a:noFill/>
                          </a:ln>
                          <a:solidFill>
                            <a:schemeClr val="bg1"/>
                          </a:solidFill>
                          <a:effectLst/>
                          <a:latin typeface="Arial" charset="0"/>
                        </a:rPr>
                        <a:t>*</a:t>
                      </a: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r>
              <a:tr h="29051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1" i="0" u="none" strike="noStrike" cap="none" normalizeH="0" baseline="0" smtClean="0">
                          <a:ln>
                            <a:noFill/>
                          </a:ln>
                          <a:solidFill>
                            <a:schemeClr val="bg1"/>
                          </a:solidFill>
                          <a:effectLst/>
                          <a:latin typeface="Calibri" pitchFamily="34" charset="0"/>
                        </a:rPr>
                        <a:t> </a:t>
                      </a:r>
                      <a:endParaRPr kumimoji="0" lang="nl-NL" sz="1400" b="1" i="0" u="none" strike="noStrike" cap="none" normalizeH="0" baseline="0" smtClean="0">
                        <a:ln>
                          <a:noFill/>
                        </a:ln>
                        <a:solidFill>
                          <a:schemeClr val="bg1"/>
                        </a:solidFill>
                        <a:effectLst/>
                        <a:latin typeface="Arial" charset="0"/>
                      </a:endParaRPr>
                    </a:p>
                  </a:txBody>
                  <a:tcPr anchor="b" horzOverflow="overflow">
                    <a:lnL>
                      <a:noFill/>
                    </a:lnL>
                    <a:lnR>
                      <a:noFill/>
                    </a:lnR>
                    <a:lnT>
                      <a:noFill/>
                    </a:lnT>
                    <a:lnB>
                      <a:noFill/>
                    </a:lnB>
                    <a:lnTlToBr>
                      <a:noFill/>
                    </a:lnTlToBr>
                    <a:lnBlToTr>
                      <a:noFill/>
                    </a:lnBlToTr>
                    <a:solidFill>
                      <a:srgbClr val="FFFF99"/>
                    </a:solid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1" i="0" u="none" strike="noStrike" cap="none" normalizeH="0" baseline="0" smtClean="0">
                          <a:ln>
                            <a:noFill/>
                          </a:ln>
                          <a:solidFill>
                            <a:schemeClr val="bg1"/>
                          </a:solidFill>
                          <a:effectLst/>
                          <a:latin typeface="Calibri" pitchFamily="34" charset="0"/>
                        </a:rPr>
                        <a:t> </a:t>
                      </a:r>
                      <a:endParaRPr kumimoji="0" lang="nl-NL" sz="1400" b="1" i="0" u="none" strike="noStrike" cap="none" normalizeH="0" baseline="0" smtClean="0">
                        <a:ln>
                          <a:noFill/>
                        </a:ln>
                        <a:solidFill>
                          <a:schemeClr val="bg1"/>
                        </a:solidFill>
                        <a:effectLst/>
                        <a:latin typeface="Arial" charset="0"/>
                      </a:endParaRPr>
                    </a:p>
                  </a:txBody>
                  <a:tcPr anchor="b" horzOverflow="overflow">
                    <a:lnL>
                      <a:noFill/>
                    </a:lnL>
                    <a:lnR>
                      <a:noFill/>
                    </a:lnR>
                    <a:lnT>
                      <a:noFill/>
                    </a:lnT>
                    <a:lnB>
                      <a:noFill/>
                    </a:lnB>
                    <a:lnTlToBr>
                      <a:noFill/>
                    </a:lnTlToBr>
                    <a:lnBlToTr>
                      <a:noFill/>
                    </a:lnBlToTr>
                    <a:solidFill>
                      <a:srgbClr val="FFFF99"/>
                    </a:solidFill>
                  </a:tcPr>
                </a:tc>
                <a:tc gridSpan="2">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1" i="0" u="none" strike="noStrike" cap="none" normalizeH="0" baseline="0" smtClean="0">
                          <a:ln>
                            <a:noFill/>
                          </a:ln>
                          <a:solidFill>
                            <a:schemeClr val="bg1"/>
                          </a:solidFill>
                          <a:effectLst/>
                          <a:latin typeface="Calibri" pitchFamily="34" charset="0"/>
                        </a:rPr>
                        <a:t> </a:t>
                      </a:r>
                      <a:endParaRPr kumimoji="0" lang="nl-NL" sz="1400" b="1" i="0" u="none" strike="noStrike" cap="none" normalizeH="0" baseline="0" smtClean="0">
                        <a:ln>
                          <a:noFill/>
                        </a:ln>
                        <a:solidFill>
                          <a:schemeClr val="bg1"/>
                        </a:solidFill>
                        <a:effectLst/>
                        <a:latin typeface="Arial" charset="0"/>
                      </a:endParaRP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c gridSpan="2">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1" i="0" u="none" strike="noStrike" cap="none" normalizeH="0" baseline="0" smtClean="0">
                          <a:ln>
                            <a:noFill/>
                          </a:ln>
                          <a:solidFill>
                            <a:schemeClr val="bg1"/>
                          </a:solidFill>
                          <a:effectLst/>
                          <a:latin typeface="Calibri" pitchFamily="34" charset="0"/>
                        </a:rPr>
                        <a:t> </a:t>
                      </a:r>
                      <a:endParaRPr kumimoji="0" lang="nl-NL" sz="1400" b="1" i="0" u="none" strike="noStrike" cap="none" normalizeH="0" baseline="0" smtClean="0">
                        <a:ln>
                          <a:noFill/>
                        </a:ln>
                        <a:solidFill>
                          <a:schemeClr val="bg1"/>
                        </a:solidFill>
                        <a:effectLst/>
                        <a:latin typeface="Arial" charset="0"/>
                      </a:endParaRPr>
                    </a:p>
                  </a:txBody>
                  <a:tcPr anchor="b" horzOverflow="overflow">
                    <a:lnL>
                      <a:noFill/>
                    </a:lnL>
                    <a:lnR>
                      <a:noFill/>
                    </a:lnR>
                    <a:lnT>
                      <a:noFill/>
                    </a:lnT>
                    <a:lnB>
                      <a:noFill/>
                    </a:lnB>
                    <a:lnTlToBr>
                      <a:noFill/>
                    </a:lnTlToBr>
                    <a:lnBlToTr>
                      <a:noFill/>
                    </a:lnBlToTr>
                    <a:solidFill>
                      <a:srgbClr val="FFFF99"/>
                    </a:solidFill>
                  </a:tcPr>
                </a:tc>
                <a:tc hMerge="1">
                  <a:txBody>
                    <a:bodyPr/>
                    <a:lstStyle/>
                    <a:p>
                      <a:endParaRPr lang="nl-NL"/>
                    </a:p>
                  </a:txBody>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nl-NL" sz="1400" b="1" i="0" u="none" strike="noStrike" cap="none" normalizeH="0" baseline="0" smtClean="0">
                          <a:ln>
                            <a:noFill/>
                          </a:ln>
                          <a:solidFill>
                            <a:schemeClr val="bg1"/>
                          </a:solidFill>
                          <a:effectLst/>
                          <a:latin typeface="Calibri" pitchFamily="34" charset="0"/>
                        </a:rPr>
                        <a:t> </a:t>
                      </a:r>
                      <a:endParaRPr kumimoji="0" lang="nl-NL" sz="1400" b="1" i="0" u="none" strike="noStrike" cap="none" normalizeH="0" baseline="0" smtClean="0">
                        <a:ln>
                          <a:noFill/>
                        </a:ln>
                        <a:solidFill>
                          <a:schemeClr val="bg1"/>
                        </a:solidFill>
                        <a:effectLst/>
                        <a:latin typeface="Arial" charset="0"/>
                      </a:endParaRPr>
                    </a:p>
                  </a:txBody>
                  <a:tcPr anchor="b" horzOverflow="overflow">
                    <a:lnL>
                      <a:noFill/>
                    </a:lnL>
                    <a:lnR>
                      <a:noFill/>
                    </a:lnR>
                    <a:lnT>
                      <a:noFill/>
                    </a:lnT>
                    <a:lnB>
                      <a:noFill/>
                    </a:lnB>
                    <a:lnTlToBr>
                      <a:noFill/>
                    </a:lnTlToBr>
                    <a:lnBlToTr>
                      <a:noFill/>
                    </a:lnBlToTr>
                    <a:solidFill>
                      <a:srgbClr val="FFFF99"/>
                    </a:solidFill>
                  </a:tcPr>
                </a:tc>
              </a:tr>
            </a:tbl>
          </a:graphicData>
        </a:graphic>
      </p:graphicFrame>
      <p:sp>
        <p:nvSpPr>
          <p:cNvPr id="5" name="Tijdelijke aanduiding voor dianummer 4"/>
          <p:cNvSpPr>
            <a:spLocks noGrp="1"/>
          </p:cNvSpPr>
          <p:nvPr>
            <p:ph type="sldNum" sz="quarter" idx="12"/>
          </p:nvPr>
        </p:nvSpPr>
        <p:spPr/>
        <p:txBody>
          <a:bodyPr/>
          <a:lstStyle/>
          <a:p>
            <a:pPr>
              <a:defRPr/>
            </a:pPr>
            <a:fld id="{35B5A8D6-5B92-4E74-8661-996F74D20D21}" type="slidenum">
              <a:rPr lang="nl-NL" smtClean="0"/>
              <a:pPr>
                <a:defRPr/>
              </a:pPr>
              <a:t>2</a:t>
            </a:fld>
            <a:endParaRPr lang="nl-N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5228"/>
                                        </p:tgtEl>
                                        <p:attrNameLst>
                                          <p:attrName>style.visibility</p:attrName>
                                        </p:attrNameLst>
                                      </p:cBhvr>
                                      <p:to>
                                        <p:strVal val="visible"/>
                                      </p:to>
                                    </p:set>
                                    <p:animEffect transition="in" filter="strips(downRight)">
                                      <p:cBhvr>
                                        <p:cTn id="7" dur="2000"/>
                                        <p:tgtEl>
                                          <p:spTgt spid="5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0364" name="Rectangle 12"/>
          <p:cNvSpPr>
            <a:spLocks noChangeArrowheads="1"/>
          </p:cNvSpPr>
          <p:nvPr/>
        </p:nvSpPr>
        <p:spPr bwMode="auto">
          <a:xfrm>
            <a:off x="0" y="0"/>
            <a:ext cx="9271000" cy="6858000"/>
          </a:xfrm>
          <a:prstGeom prst="rect">
            <a:avLst/>
          </a:prstGeom>
          <a:solidFill>
            <a:schemeClr val="tx1">
              <a:alpha val="34117"/>
            </a:schemeClr>
          </a:solidFill>
          <a:ln w="9525">
            <a:noFill/>
            <a:miter lim="800000"/>
            <a:headEnd/>
            <a:tailEnd/>
          </a:ln>
        </p:spPr>
        <p:txBody>
          <a:bodyPr wrap="none" anchor="ctr"/>
          <a:lstStyle/>
          <a:p>
            <a:pPr algn="ctr"/>
            <a:endParaRPr lang="nl-NL" sz="1800" b="0">
              <a:solidFill>
                <a:schemeClr val="tx1"/>
              </a:solidFill>
              <a:latin typeface="Times New Roman" pitchFamily="18" charset="0"/>
            </a:endParaRPr>
          </a:p>
        </p:txBody>
      </p:sp>
      <p:sp>
        <p:nvSpPr>
          <p:cNvPr id="18435" name="Rectangle 2"/>
          <p:cNvSpPr>
            <a:spLocks noGrp="1" noChangeArrowheads="1"/>
          </p:cNvSpPr>
          <p:nvPr>
            <p:ph type="title"/>
          </p:nvPr>
        </p:nvSpPr>
        <p:spPr>
          <a:xfrm>
            <a:off x="127000" y="127000"/>
            <a:ext cx="8890000" cy="571500"/>
          </a:xfrm>
        </p:spPr>
        <p:txBody>
          <a:bodyPr/>
          <a:lstStyle/>
          <a:p>
            <a:pPr algn="r" eaLnBrk="1" hangingPunct="1"/>
            <a:r>
              <a:rPr lang="nl-NL" sz="4000" b="1" smtClean="0">
                <a:solidFill>
                  <a:srgbClr val="006600"/>
                </a:solidFill>
                <a:latin typeface="Verdana" pitchFamily="34" charset="0"/>
              </a:rPr>
              <a:t>Col du Lautaret</a:t>
            </a:r>
          </a:p>
        </p:txBody>
      </p:sp>
      <p:grpSp>
        <p:nvGrpSpPr>
          <p:cNvPr id="2" name="Group 8"/>
          <p:cNvGrpSpPr>
            <a:grpSpLocks/>
          </p:cNvGrpSpPr>
          <p:nvPr/>
        </p:nvGrpSpPr>
        <p:grpSpPr bwMode="auto">
          <a:xfrm>
            <a:off x="5580063" y="1143000"/>
            <a:ext cx="2857500" cy="4064000"/>
            <a:chOff x="1760" y="800"/>
            <a:chExt cx="1800" cy="2560"/>
          </a:xfrm>
        </p:grpSpPr>
        <p:pic>
          <p:nvPicPr>
            <p:cNvPr id="18444" name="Popup1" descr="090627-20 Knotsorchis, Traunsteinera globosab"/>
            <p:cNvPicPr>
              <a:picLocks noChangeAspect="1" noChangeArrowheads="1"/>
            </p:cNvPicPr>
            <p:nvPr/>
          </p:nvPicPr>
          <p:blipFill>
            <a:blip r:embed="rId3"/>
            <a:srcRect/>
            <a:stretch>
              <a:fillRect/>
            </a:stretch>
          </p:blipFill>
          <p:spPr bwMode="auto">
            <a:xfrm>
              <a:off x="1760" y="800"/>
              <a:ext cx="1800" cy="2400"/>
            </a:xfrm>
            <a:prstGeom prst="rect">
              <a:avLst/>
            </a:prstGeom>
            <a:noFill/>
            <a:ln w="12700">
              <a:solidFill>
                <a:srgbClr val="FFFFFF"/>
              </a:solidFill>
              <a:miter lim="800000"/>
              <a:headEnd/>
              <a:tailEnd/>
            </a:ln>
          </p:spPr>
        </p:pic>
        <p:sp>
          <p:nvSpPr>
            <p:cNvPr id="18445" name="Text1"/>
            <p:cNvSpPr txBox="1">
              <a:spLocks noChangeArrowheads="1"/>
            </p:cNvSpPr>
            <p:nvPr/>
          </p:nvSpPr>
          <p:spPr bwMode="auto">
            <a:xfrm>
              <a:off x="1760" y="3200"/>
              <a:ext cx="1800" cy="160"/>
            </a:xfrm>
            <a:prstGeom prst="rect">
              <a:avLst/>
            </a:prstGeom>
            <a:solidFill>
              <a:srgbClr val="C0C0C0">
                <a:alpha val="30196"/>
              </a:srgbClr>
            </a:solidFill>
            <a:ln w="0" cap="rnd" cmpd="tri">
              <a:solidFill>
                <a:srgbClr val="C0C0C0"/>
              </a:solidFill>
              <a:prstDash val="sysDot"/>
              <a:miter lim="800000"/>
              <a:headEnd/>
              <a:tailEnd/>
            </a:ln>
          </p:spPr>
          <p:txBody>
            <a:bodyPr/>
            <a:lstStyle/>
            <a:p>
              <a:pPr algn="ctr">
                <a:spcBef>
                  <a:spcPct val="50000"/>
                </a:spcBef>
              </a:pPr>
              <a:r>
                <a:rPr lang="en-US" sz="1000">
                  <a:solidFill>
                    <a:srgbClr val="000099"/>
                  </a:solidFill>
                  <a:latin typeface="Arial Black" pitchFamily="34" charset="0"/>
                </a:rPr>
                <a:t>Knots- of Kogelorchis</a:t>
              </a:r>
              <a:endParaRPr lang="nl-NL" sz="1000">
                <a:solidFill>
                  <a:srgbClr val="000099"/>
                </a:solidFill>
                <a:latin typeface="Arial Black" pitchFamily="34" charset="0"/>
              </a:endParaRPr>
            </a:p>
          </p:txBody>
        </p:sp>
      </p:grpSp>
      <p:grpSp>
        <p:nvGrpSpPr>
          <p:cNvPr id="18447" name="Group 15"/>
          <p:cNvGrpSpPr>
            <a:grpSpLocks/>
          </p:cNvGrpSpPr>
          <p:nvPr/>
        </p:nvGrpSpPr>
        <p:grpSpPr bwMode="auto">
          <a:xfrm>
            <a:off x="684213" y="1143000"/>
            <a:ext cx="2857500" cy="4064000"/>
            <a:chOff x="431" y="720"/>
            <a:chExt cx="1800" cy="2560"/>
          </a:xfrm>
        </p:grpSpPr>
        <p:pic>
          <p:nvPicPr>
            <p:cNvPr id="18442" name="Popup2" descr="090627-26 Brede orchis,  Dactylorhiza majalis ssp"/>
            <p:cNvPicPr>
              <a:picLocks noChangeAspect="1" noChangeArrowheads="1"/>
            </p:cNvPicPr>
            <p:nvPr/>
          </p:nvPicPr>
          <p:blipFill>
            <a:blip r:embed="rId4"/>
            <a:srcRect/>
            <a:stretch>
              <a:fillRect/>
            </a:stretch>
          </p:blipFill>
          <p:spPr bwMode="auto">
            <a:xfrm>
              <a:off x="431" y="720"/>
              <a:ext cx="1800" cy="2400"/>
            </a:xfrm>
            <a:prstGeom prst="rect">
              <a:avLst/>
            </a:prstGeom>
            <a:noFill/>
            <a:ln w="12700">
              <a:solidFill>
                <a:srgbClr val="FFFFFF"/>
              </a:solidFill>
              <a:miter lim="800000"/>
              <a:headEnd/>
              <a:tailEnd/>
            </a:ln>
          </p:spPr>
        </p:pic>
        <p:sp>
          <p:nvSpPr>
            <p:cNvPr id="18443" name="Text2"/>
            <p:cNvSpPr txBox="1">
              <a:spLocks noChangeArrowheads="1"/>
            </p:cNvSpPr>
            <p:nvPr/>
          </p:nvSpPr>
          <p:spPr bwMode="auto">
            <a:xfrm>
              <a:off x="431" y="3120"/>
              <a:ext cx="1800" cy="160"/>
            </a:xfrm>
            <a:prstGeom prst="rect">
              <a:avLst/>
            </a:prstGeom>
            <a:solidFill>
              <a:srgbClr val="C0C0C0">
                <a:alpha val="30196"/>
              </a:srgbClr>
            </a:solidFill>
            <a:ln w="0" cap="rnd" cmpd="tri">
              <a:solidFill>
                <a:srgbClr val="C0C0C0"/>
              </a:solidFill>
              <a:prstDash val="sysDot"/>
              <a:miter lim="800000"/>
              <a:headEnd/>
              <a:tailEnd/>
            </a:ln>
          </p:spPr>
          <p:txBody>
            <a:bodyPr/>
            <a:lstStyle/>
            <a:p>
              <a:pPr>
                <a:spcBef>
                  <a:spcPct val="50000"/>
                </a:spcBef>
              </a:pPr>
              <a:r>
                <a:rPr lang="nl-NL" sz="1000">
                  <a:solidFill>
                    <a:schemeClr val="folHlink"/>
                  </a:solidFill>
                  <a:latin typeface="Arial Black" pitchFamily="34" charset="0"/>
                </a:rPr>
                <a:t>Brede orchis</a:t>
              </a:r>
            </a:p>
          </p:txBody>
        </p:sp>
      </p:grpSp>
      <p:grpSp>
        <p:nvGrpSpPr>
          <p:cNvPr id="4" name="Group 5"/>
          <p:cNvGrpSpPr>
            <a:grpSpLocks/>
          </p:cNvGrpSpPr>
          <p:nvPr/>
        </p:nvGrpSpPr>
        <p:grpSpPr bwMode="auto">
          <a:xfrm>
            <a:off x="1908175" y="3997325"/>
            <a:ext cx="3306763" cy="2417763"/>
            <a:chOff x="80" y="80"/>
            <a:chExt cx="2400" cy="1959"/>
          </a:xfrm>
        </p:grpSpPr>
        <p:pic>
          <p:nvPicPr>
            <p:cNvPr id="18440" name="Popup0" descr="breedbladige orchis ssp alpestris0643"/>
            <p:cNvPicPr>
              <a:picLocks noChangeAspect="1" noChangeArrowheads="1"/>
            </p:cNvPicPr>
            <p:nvPr/>
          </p:nvPicPr>
          <p:blipFill>
            <a:blip r:embed="rId5"/>
            <a:srcRect/>
            <a:stretch>
              <a:fillRect/>
            </a:stretch>
          </p:blipFill>
          <p:spPr bwMode="auto">
            <a:xfrm>
              <a:off x="80" y="80"/>
              <a:ext cx="2400" cy="1799"/>
            </a:xfrm>
            <a:prstGeom prst="rect">
              <a:avLst/>
            </a:prstGeom>
            <a:noFill/>
            <a:ln w="12700">
              <a:solidFill>
                <a:srgbClr val="FFFFFF"/>
              </a:solidFill>
              <a:miter lim="800000"/>
              <a:headEnd/>
              <a:tailEnd/>
            </a:ln>
          </p:spPr>
        </p:pic>
        <p:sp>
          <p:nvSpPr>
            <p:cNvPr id="18441" name="Text0"/>
            <p:cNvSpPr txBox="1">
              <a:spLocks noChangeArrowheads="1"/>
            </p:cNvSpPr>
            <p:nvPr/>
          </p:nvSpPr>
          <p:spPr bwMode="auto">
            <a:xfrm>
              <a:off x="80" y="1880"/>
              <a:ext cx="2400" cy="159"/>
            </a:xfrm>
            <a:prstGeom prst="rect">
              <a:avLst/>
            </a:prstGeom>
            <a:solidFill>
              <a:srgbClr val="C0C0C0">
                <a:alpha val="30196"/>
              </a:srgbClr>
            </a:solidFill>
            <a:ln w="0" cap="rnd" cmpd="tri">
              <a:solidFill>
                <a:srgbClr val="C0C0C0"/>
              </a:solidFill>
              <a:prstDash val="sysDot"/>
              <a:miter lim="800000"/>
              <a:headEnd/>
              <a:tailEnd/>
            </a:ln>
          </p:spPr>
          <p:txBody>
            <a:bodyPr/>
            <a:lstStyle/>
            <a:p>
              <a:pPr>
                <a:spcBef>
                  <a:spcPct val="50000"/>
                </a:spcBef>
              </a:pPr>
              <a:r>
                <a:rPr lang="en-US" sz="1000">
                  <a:solidFill>
                    <a:srgbClr val="0000CC"/>
                  </a:solidFill>
                  <a:latin typeface="Arial Black" pitchFamily="34" charset="0"/>
                </a:rPr>
                <a:t>           Brede orchis subsp. alpestris</a:t>
              </a:r>
              <a:endParaRPr lang="nl-NL" sz="1000">
                <a:solidFill>
                  <a:srgbClr val="0000CC"/>
                </a:solidFill>
                <a:latin typeface="Arial Black" pitchFamily="34" charset="0"/>
              </a:endParaRPr>
            </a:p>
          </p:txBody>
        </p:sp>
      </p:grpSp>
      <p:sp>
        <p:nvSpPr>
          <p:cNvPr id="13" name="Tijdelijke aanduiding voor dianummer 12"/>
          <p:cNvSpPr>
            <a:spLocks noGrp="1"/>
          </p:cNvSpPr>
          <p:nvPr>
            <p:ph type="sldNum" sz="quarter" idx="12"/>
          </p:nvPr>
        </p:nvSpPr>
        <p:spPr/>
        <p:txBody>
          <a:bodyPr/>
          <a:lstStyle/>
          <a:p>
            <a:pPr>
              <a:defRPr/>
            </a:pPr>
            <a:fld id="{23390A16-0647-4982-A2B3-AB67836F55EE}" type="slidenum">
              <a:rPr lang="nl-NL" smtClean="0"/>
              <a:pPr>
                <a:defRPr/>
              </a:pPr>
              <a:t>3</a:t>
            </a:fld>
            <a:endParaRPr lang="nl-N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0364"/>
                                        </p:tgtEl>
                                        <p:attrNameLst>
                                          <p:attrName>style.visibility</p:attrName>
                                        </p:attrNameLst>
                                      </p:cBhvr>
                                      <p:to>
                                        <p:strVal val="visible"/>
                                      </p:to>
                                    </p:set>
                                  </p:childTnLst>
                                </p:cTn>
                              </p:par>
                              <p:par>
                                <p:cTn id="7" presetID="10" presetClass="entr" presetSubtype="0" fill="hold" nodeType="withEffect">
                                  <p:stCondLst>
                                    <p:cond delay="0"/>
                                  </p:stCondLst>
                                  <p:childTnLst>
                                    <p:set>
                                      <p:cBhvr>
                                        <p:cTn id="8" dur="1" fill="hold">
                                          <p:stCondLst>
                                            <p:cond delay="0"/>
                                          </p:stCondLst>
                                        </p:cTn>
                                        <p:tgtEl>
                                          <p:spTgt spid="18447"/>
                                        </p:tgtEl>
                                        <p:attrNameLst>
                                          <p:attrName>style.visibility</p:attrName>
                                        </p:attrNameLst>
                                      </p:cBhvr>
                                      <p:to>
                                        <p:strVal val="visible"/>
                                      </p:to>
                                    </p:set>
                                    <p:animEffect transition="in" filter="fade">
                                      <p:cBhvr>
                                        <p:cTn id="9" dur="2000"/>
                                        <p:tgtEl>
                                          <p:spTgt spid="18447"/>
                                        </p:tgtEl>
                                      </p:cBhvr>
                                    </p:animEffect>
                                  </p:childTnLst>
                                </p:cTn>
                              </p:par>
                            </p:childTnLst>
                          </p:cTn>
                        </p:par>
                      </p:childTnLst>
                    </p:cTn>
                  </p:par>
                  <p:par>
                    <p:cTn id="10" fill="hold">
                      <p:stCondLst>
                        <p:cond delay="indefinite"/>
                      </p:stCondLst>
                      <p:childTnLst>
                        <p:par>
                          <p:cTn id="11" fill="hold">
                            <p:stCondLst>
                              <p:cond delay="0"/>
                            </p:stCondLst>
                            <p:childTnLst>
                              <p:par>
                                <p:cTn id="12" presetID="0" presetClass="entr" presetSubtype="79726312" fill="hold" nodeType="clickEffect">
                                  <p:stCondLst>
                                    <p:cond delay="0"/>
                                  </p:stCondLst>
                                  <p:childTnLst>
                                    <p:set>
                                      <p:cBhvr>
                                        <p:cTn id="13" dur="1" fill="hold">
                                          <p:stCondLst>
                                            <p:cond delay="499"/>
                                          </p:stCondLst>
                                        </p:cTn>
                                        <p:tgtEl>
                                          <p:spTgt spid="4"/>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0" presetClass="entr" presetSubtype="67892092" fill="hold" nodeType="clickEffect">
                                  <p:stCondLst>
                                    <p:cond delay="0"/>
                                  </p:stCondLst>
                                  <p:childTnLst>
                                    <p:set>
                                      <p:cBhvr>
                                        <p:cTn id="17"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64"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45775" name="Rectangle 15"/>
          <p:cNvSpPr>
            <a:spLocks noChangeArrowheads="1"/>
          </p:cNvSpPr>
          <p:nvPr/>
        </p:nvSpPr>
        <p:spPr bwMode="auto">
          <a:xfrm>
            <a:off x="0" y="0"/>
            <a:ext cx="9144000" cy="6858000"/>
          </a:xfrm>
          <a:prstGeom prst="rect">
            <a:avLst/>
          </a:prstGeom>
          <a:solidFill>
            <a:schemeClr val="tx1">
              <a:alpha val="34117"/>
            </a:schemeClr>
          </a:solidFill>
          <a:ln w="9525">
            <a:noFill/>
            <a:miter lim="800000"/>
            <a:headEnd/>
            <a:tailEnd/>
          </a:ln>
        </p:spPr>
        <p:txBody>
          <a:bodyPr wrap="none" anchor="ctr"/>
          <a:lstStyle/>
          <a:p>
            <a:pPr algn="r">
              <a:lnSpc>
                <a:spcPct val="80000"/>
              </a:lnSpc>
            </a:pPr>
            <a:endParaRPr lang="nl-NL"/>
          </a:p>
        </p:txBody>
      </p:sp>
      <p:sp>
        <p:nvSpPr>
          <p:cNvPr id="19459" name="Rectangle 2"/>
          <p:cNvSpPr>
            <a:spLocks noGrp="1" noChangeArrowheads="1"/>
          </p:cNvSpPr>
          <p:nvPr>
            <p:ph type="title"/>
          </p:nvPr>
        </p:nvSpPr>
        <p:spPr>
          <a:xfrm>
            <a:off x="203200" y="107950"/>
            <a:ext cx="8890000" cy="571500"/>
          </a:xfrm>
        </p:spPr>
        <p:txBody>
          <a:bodyPr/>
          <a:lstStyle/>
          <a:p>
            <a:pPr eaLnBrk="1" hangingPunct="1"/>
            <a:r>
              <a:rPr lang="nl-NL" sz="4000" b="1" smtClean="0">
                <a:solidFill>
                  <a:srgbClr val="006600"/>
                </a:solidFill>
                <a:latin typeface="Verdana" pitchFamily="34" charset="0"/>
              </a:rPr>
              <a:t>   Col du Lautaret</a:t>
            </a:r>
          </a:p>
        </p:txBody>
      </p:sp>
      <p:grpSp>
        <p:nvGrpSpPr>
          <p:cNvPr id="2" name="Group 36"/>
          <p:cNvGrpSpPr>
            <a:grpSpLocks/>
          </p:cNvGrpSpPr>
          <p:nvPr/>
        </p:nvGrpSpPr>
        <p:grpSpPr bwMode="auto">
          <a:xfrm>
            <a:off x="6437313" y="3944938"/>
            <a:ext cx="2111375" cy="2506662"/>
            <a:chOff x="4071" y="2341"/>
            <a:chExt cx="1330" cy="1579"/>
          </a:xfrm>
        </p:grpSpPr>
        <p:pic>
          <p:nvPicPr>
            <p:cNvPr id="19471" name="Popup3" descr="kevers-IMG_2808"/>
            <p:cNvPicPr>
              <a:picLocks noChangeAspect="1" noChangeArrowheads="1"/>
            </p:cNvPicPr>
            <p:nvPr/>
          </p:nvPicPr>
          <p:blipFill>
            <a:blip r:embed="rId3"/>
            <a:srcRect/>
            <a:stretch>
              <a:fillRect/>
            </a:stretch>
          </p:blipFill>
          <p:spPr bwMode="auto">
            <a:xfrm>
              <a:off x="4071" y="2341"/>
              <a:ext cx="1330" cy="1419"/>
            </a:xfrm>
            <a:prstGeom prst="rect">
              <a:avLst/>
            </a:prstGeom>
            <a:noFill/>
            <a:ln w="12700">
              <a:solidFill>
                <a:srgbClr val="FFFFFF"/>
              </a:solidFill>
              <a:miter lim="800000"/>
              <a:headEnd/>
              <a:tailEnd/>
            </a:ln>
          </p:spPr>
        </p:pic>
        <p:sp>
          <p:nvSpPr>
            <p:cNvPr id="19472" name="Text3"/>
            <p:cNvSpPr txBox="1">
              <a:spLocks noChangeArrowheads="1"/>
            </p:cNvSpPr>
            <p:nvPr/>
          </p:nvSpPr>
          <p:spPr bwMode="auto">
            <a:xfrm>
              <a:off x="4071" y="3760"/>
              <a:ext cx="1330" cy="160"/>
            </a:xfrm>
            <a:prstGeom prst="rect">
              <a:avLst/>
            </a:prstGeom>
            <a:solidFill>
              <a:srgbClr val="C0C0C0">
                <a:alpha val="30196"/>
              </a:srgbClr>
            </a:solidFill>
            <a:ln w="0" cap="rnd">
              <a:solidFill>
                <a:srgbClr val="C0C0C0"/>
              </a:solidFill>
              <a:prstDash val="sysDot"/>
              <a:miter lim="800000"/>
              <a:headEnd/>
              <a:tailEnd/>
            </a:ln>
          </p:spPr>
          <p:txBody>
            <a:bodyPr/>
            <a:lstStyle/>
            <a:p>
              <a:pPr algn="ctr">
                <a:spcBef>
                  <a:spcPct val="50000"/>
                </a:spcBef>
              </a:pPr>
              <a:r>
                <a:rPr lang="nl-NL" sz="1000">
                  <a:solidFill>
                    <a:srgbClr val="000099"/>
                  </a:solidFill>
                  <a:latin typeface="Arial Black" pitchFamily="34" charset="0"/>
                </a:rPr>
                <a:t>Gevlekte smalbok</a:t>
              </a:r>
            </a:p>
          </p:txBody>
        </p:sp>
      </p:grpSp>
      <p:grpSp>
        <p:nvGrpSpPr>
          <p:cNvPr id="3" name="Group 41"/>
          <p:cNvGrpSpPr>
            <a:grpSpLocks/>
          </p:cNvGrpSpPr>
          <p:nvPr/>
        </p:nvGrpSpPr>
        <p:grpSpPr bwMode="auto">
          <a:xfrm>
            <a:off x="6430963" y="449263"/>
            <a:ext cx="2147887" cy="3473450"/>
            <a:chOff x="4051" y="152"/>
            <a:chExt cx="1353" cy="2188"/>
          </a:xfrm>
        </p:grpSpPr>
        <p:pic>
          <p:nvPicPr>
            <p:cNvPr id="19469" name="Popup0" descr="kolfdragendklokjeIMG_2839"/>
            <p:cNvPicPr>
              <a:picLocks noChangeAspect="1" noChangeArrowheads="1"/>
            </p:cNvPicPr>
            <p:nvPr/>
          </p:nvPicPr>
          <p:blipFill>
            <a:blip r:embed="rId4"/>
            <a:srcRect/>
            <a:stretch>
              <a:fillRect/>
            </a:stretch>
          </p:blipFill>
          <p:spPr bwMode="auto">
            <a:xfrm>
              <a:off x="4051" y="152"/>
              <a:ext cx="1353" cy="2028"/>
            </a:xfrm>
            <a:prstGeom prst="rect">
              <a:avLst/>
            </a:prstGeom>
            <a:noFill/>
            <a:ln w="12700">
              <a:solidFill>
                <a:srgbClr val="FFFFFF"/>
              </a:solidFill>
              <a:miter lim="800000"/>
              <a:headEnd/>
              <a:tailEnd/>
            </a:ln>
          </p:spPr>
        </p:pic>
        <p:sp>
          <p:nvSpPr>
            <p:cNvPr id="19470" name="Text0"/>
            <p:cNvSpPr txBox="1">
              <a:spLocks noChangeArrowheads="1"/>
            </p:cNvSpPr>
            <p:nvPr/>
          </p:nvSpPr>
          <p:spPr bwMode="auto">
            <a:xfrm>
              <a:off x="4051" y="2180"/>
              <a:ext cx="1353" cy="160"/>
            </a:xfrm>
            <a:prstGeom prst="rect">
              <a:avLst/>
            </a:prstGeom>
            <a:solidFill>
              <a:srgbClr val="C0C0C0">
                <a:alpha val="30196"/>
              </a:srgbClr>
            </a:solidFill>
            <a:ln w="0" cap="rnd">
              <a:solidFill>
                <a:srgbClr val="C0C0C0"/>
              </a:solidFill>
              <a:prstDash val="sysDot"/>
              <a:miter lim="800000"/>
              <a:headEnd/>
              <a:tailEnd/>
            </a:ln>
          </p:spPr>
          <p:txBody>
            <a:bodyPr/>
            <a:lstStyle/>
            <a:p>
              <a:pPr algn="ctr">
                <a:spcBef>
                  <a:spcPct val="50000"/>
                </a:spcBef>
              </a:pPr>
              <a:r>
                <a:rPr lang="nl-NL" sz="1000">
                  <a:solidFill>
                    <a:srgbClr val="000099"/>
                  </a:solidFill>
                  <a:latin typeface="Arial Black" pitchFamily="34" charset="0"/>
                </a:rPr>
                <a:t>Kolfdragend klokje</a:t>
              </a:r>
            </a:p>
          </p:txBody>
        </p:sp>
      </p:grpSp>
      <p:grpSp>
        <p:nvGrpSpPr>
          <p:cNvPr id="4" name="Group 44"/>
          <p:cNvGrpSpPr>
            <a:grpSpLocks/>
          </p:cNvGrpSpPr>
          <p:nvPr/>
        </p:nvGrpSpPr>
        <p:grpSpPr bwMode="auto">
          <a:xfrm>
            <a:off x="539750" y="1116013"/>
            <a:ext cx="3810000" cy="5335587"/>
            <a:chOff x="340" y="572"/>
            <a:chExt cx="2400" cy="3361"/>
          </a:xfrm>
        </p:grpSpPr>
        <p:pic>
          <p:nvPicPr>
            <p:cNvPr id="19467" name="Popup1" descr="090627-18 Noordse drakenmuil, Dracocephalum ruyschianab"/>
            <p:cNvPicPr>
              <a:picLocks noChangeAspect="1" noChangeArrowheads="1"/>
            </p:cNvPicPr>
            <p:nvPr/>
          </p:nvPicPr>
          <p:blipFill>
            <a:blip r:embed="rId5"/>
            <a:srcRect/>
            <a:stretch>
              <a:fillRect/>
            </a:stretch>
          </p:blipFill>
          <p:spPr bwMode="auto">
            <a:xfrm>
              <a:off x="340" y="572"/>
              <a:ext cx="2400" cy="3201"/>
            </a:xfrm>
            <a:prstGeom prst="rect">
              <a:avLst/>
            </a:prstGeom>
            <a:noFill/>
            <a:ln w="12700">
              <a:solidFill>
                <a:srgbClr val="FFFFFF"/>
              </a:solidFill>
              <a:miter lim="800000"/>
              <a:headEnd/>
              <a:tailEnd/>
            </a:ln>
          </p:spPr>
        </p:pic>
        <p:sp>
          <p:nvSpPr>
            <p:cNvPr id="19468" name="Text1"/>
            <p:cNvSpPr txBox="1">
              <a:spLocks noChangeArrowheads="1"/>
            </p:cNvSpPr>
            <p:nvPr/>
          </p:nvSpPr>
          <p:spPr bwMode="auto">
            <a:xfrm>
              <a:off x="340" y="3773"/>
              <a:ext cx="2400" cy="160"/>
            </a:xfrm>
            <a:prstGeom prst="rect">
              <a:avLst/>
            </a:prstGeom>
            <a:solidFill>
              <a:srgbClr val="C0C0C0">
                <a:alpha val="30196"/>
              </a:srgbClr>
            </a:solidFill>
            <a:ln w="0" cap="rnd">
              <a:solidFill>
                <a:srgbClr val="C0C0C0"/>
              </a:solidFill>
              <a:prstDash val="sysDot"/>
              <a:miter lim="800000"/>
              <a:headEnd/>
              <a:tailEnd/>
            </a:ln>
          </p:spPr>
          <p:txBody>
            <a:bodyPr/>
            <a:lstStyle/>
            <a:p>
              <a:pPr>
                <a:spcBef>
                  <a:spcPct val="50000"/>
                </a:spcBef>
              </a:pPr>
              <a:r>
                <a:rPr lang="nl-NL" sz="1000">
                  <a:solidFill>
                    <a:srgbClr val="000099"/>
                  </a:solidFill>
                  <a:latin typeface="Arial Black" pitchFamily="34" charset="0"/>
                </a:rPr>
                <a:t>Noordse drakenkop</a:t>
              </a:r>
            </a:p>
          </p:txBody>
        </p:sp>
      </p:grpSp>
      <p:grpSp>
        <p:nvGrpSpPr>
          <p:cNvPr id="5" name="Group 47"/>
          <p:cNvGrpSpPr>
            <a:grpSpLocks/>
          </p:cNvGrpSpPr>
          <p:nvPr/>
        </p:nvGrpSpPr>
        <p:grpSpPr bwMode="auto">
          <a:xfrm>
            <a:off x="2546350" y="1863725"/>
            <a:ext cx="3111500" cy="2763838"/>
            <a:chOff x="1604" y="1043"/>
            <a:chExt cx="1960" cy="1741"/>
          </a:xfrm>
        </p:grpSpPr>
        <p:pic>
          <p:nvPicPr>
            <p:cNvPr id="19465" name="Popup2" descr="dracocephalum austriacum"/>
            <p:cNvPicPr>
              <a:picLocks noChangeAspect="1" noChangeArrowheads="1"/>
            </p:cNvPicPr>
            <p:nvPr/>
          </p:nvPicPr>
          <p:blipFill>
            <a:blip r:embed="rId6"/>
            <a:srcRect/>
            <a:stretch>
              <a:fillRect/>
            </a:stretch>
          </p:blipFill>
          <p:spPr bwMode="auto">
            <a:xfrm>
              <a:off x="1604" y="1043"/>
              <a:ext cx="1960" cy="1581"/>
            </a:xfrm>
            <a:prstGeom prst="rect">
              <a:avLst/>
            </a:prstGeom>
            <a:noFill/>
            <a:ln w="12700">
              <a:solidFill>
                <a:srgbClr val="FFFFFF"/>
              </a:solidFill>
              <a:miter lim="800000"/>
              <a:headEnd/>
              <a:tailEnd/>
            </a:ln>
          </p:spPr>
        </p:pic>
        <p:sp>
          <p:nvSpPr>
            <p:cNvPr id="19466" name="Text2"/>
            <p:cNvSpPr txBox="1">
              <a:spLocks noChangeArrowheads="1"/>
            </p:cNvSpPr>
            <p:nvPr/>
          </p:nvSpPr>
          <p:spPr bwMode="auto">
            <a:xfrm>
              <a:off x="1604" y="2624"/>
              <a:ext cx="1960" cy="160"/>
            </a:xfrm>
            <a:prstGeom prst="rect">
              <a:avLst/>
            </a:prstGeom>
            <a:solidFill>
              <a:srgbClr val="C0C0C0">
                <a:alpha val="30196"/>
              </a:srgbClr>
            </a:solidFill>
            <a:ln w="0" cap="rnd">
              <a:solidFill>
                <a:srgbClr val="C0C0C0"/>
              </a:solidFill>
              <a:prstDash val="sysDot"/>
              <a:miter lim="800000"/>
              <a:headEnd/>
              <a:tailEnd/>
            </a:ln>
          </p:spPr>
          <p:txBody>
            <a:bodyPr/>
            <a:lstStyle/>
            <a:p>
              <a:pPr>
                <a:spcBef>
                  <a:spcPct val="50000"/>
                </a:spcBef>
              </a:pPr>
              <a:r>
                <a:rPr lang="nl-NL" sz="1000">
                  <a:solidFill>
                    <a:schemeClr val="folHlink"/>
                  </a:solidFill>
                  <a:latin typeface="Arial Black" pitchFamily="34" charset="0"/>
                </a:rPr>
                <a:t>Oostenrijkse drakenkop</a:t>
              </a:r>
            </a:p>
          </p:txBody>
        </p:sp>
      </p:grpSp>
      <p:sp>
        <p:nvSpPr>
          <p:cNvPr id="16" name="Tijdelijke aanduiding voor dianummer 15"/>
          <p:cNvSpPr>
            <a:spLocks noGrp="1"/>
          </p:cNvSpPr>
          <p:nvPr>
            <p:ph type="sldNum" sz="quarter" idx="12"/>
          </p:nvPr>
        </p:nvSpPr>
        <p:spPr/>
        <p:txBody>
          <a:bodyPr/>
          <a:lstStyle/>
          <a:p>
            <a:pPr>
              <a:defRPr/>
            </a:pPr>
            <a:fld id="{6350A17C-4682-48EB-9918-97B6B60825A3}" type="slidenum">
              <a:rPr lang="nl-NL" smtClean="0"/>
              <a:pPr>
                <a:defRPr/>
              </a:pPr>
              <a:t>4</a:t>
            </a:fld>
            <a:endParaRPr lang="nl-N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45775"/>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0"/>
                                          </p:stCondLst>
                                        </p:cTn>
                                        <p:tgtEl>
                                          <p:spTgt spid="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75"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127000" y="214313"/>
            <a:ext cx="1238250" cy="571500"/>
          </a:xfrm>
          <a:prstGeom prst="rect">
            <a:avLst/>
          </a:prstGeom>
          <a:noFill/>
          <a:ln w="9525">
            <a:noFill/>
            <a:miter lim="800000"/>
            <a:headEnd/>
            <a:tailEnd/>
          </a:ln>
        </p:spPr>
        <p:txBody>
          <a:bodyPr anchor="b"/>
          <a:lstStyle/>
          <a:p>
            <a:pPr>
              <a:lnSpc>
                <a:spcPct val="80000"/>
              </a:lnSpc>
            </a:pPr>
            <a:r>
              <a:rPr lang="nl-NL"/>
              <a:t>Fin</a:t>
            </a:r>
          </a:p>
        </p:txBody>
      </p:sp>
      <p:sp>
        <p:nvSpPr>
          <p:cNvPr id="20483" name="Text Box 3"/>
          <p:cNvSpPr txBox="1">
            <a:spLocks noChangeArrowheads="1"/>
          </p:cNvSpPr>
          <p:nvPr/>
        </p:nvSpPr>
        <p:spPr bwMode="auto">
          <a:xfrm rot="-5400000">
            <a:off x="-2223293" y="3356768"/>
            <a:ext cx="5683250" cy="366713"/>
          </a:xfrm>
          <a:prstGeom prst="rect">
            <a:avLst/>
          </a:prstGeom>
          <a:noFill/>
          <a:ln w="31750">
            <a:noFill/>
            <a:miter lim="800000"/>
            <a:headEnd/>
            <a:tailEnd/>
          </a:ln>
        </p:spPr>
        <p:txBody>
          <a:bodyPr>
            <a:spAutoFit/>
          </a:bodyPr>
          <a:lstStyle/>
          <a:p>
            <a:pPr>
              <a:spcBef>
                <a:spcPct val="50000"/>
              </a:spcBef>
            </a:pPr>
            <a:r>
              <a:rPr lang="en-US" sz="1800" b="0">
                <a:solidFill>
                  <a:schemeClr val="tx1"/>
                </a:solidFill>
                <a:latin typeface="Arial" charset="0"/>
              </a:rPr>
              <a:t>Deze productie kwam tot stand met medewerking van</a:t>
            </a:r>
            <a:endParaRPr lang="nl-NL" sz="1800" b="0">
              <a:solidFill>
                <a:schemeClr val="tx1"/>
              </a:solidFill>
              <a:latin typeface="Arial" charset="0"/>
            </a:endParaRPr>
          </a:p>
        </p:txBody>
      </p:sp>
      <p:sp>
        <p:nvSpPr>
          <p:cNvPr id="285702" name="Text Box 6"/>
          <p:cNvSpPr txBox="1">
            <a:spLocks noChangeArrowheads="1"/>
          </p:cNvSpPr>
          <p:nvPr/>
        </p:nvSpPr>
        <p:spPr bwMode="auto">
          <a:xfrm>
            <a:off x="1365250" y="357188"/>
            <a:ext cx="6983413" cy="17510125"/>
          </a:xfrm>
          <a:prstGeom prst="rect">
            <a:avLst/>
          </a:prstGeom>
          <a:noFill/>
          <a:ln w="31750">
            <a:noFill/>
            <a:miter lim="800000"/>
            <a:headEnd/>
            <a:tailEnd/>
          </a:ln>
        </p:spPr>
        <p:txBody>
          <a:bodyPr>
            <a:spAutoFit/>
          </a:bodyPr>
          <a:lstStyle/>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r>
              <a:rPr lang="en-US" sz="2400">
                <a:solidFill>
                  <a:schemeClr val="folHlink"/>
                </a:solidFill>
                <a:latin typeface="Arial" charset="0"/>
              </a:rPr>
              <a:t>Ramenzemer en tanker</a:t>
            </a:r>
          </a:p>
          <a:p>
            <a:pPr>
              <a:spcBef>
                <a:spcPct val="50000"/>
              </a:spcBef>
            </a:pPr>
            <a:r>
              <a:rPr lang="en-US" sz="1800" b="0">
                <a:solidFill>
                  <a:schemeClr val="tx1"/>
                </a:solidFill>
                <a:latin typeface="Arial" charset="0"/>
              </a:rPr>
              <a:t>Nico Ploumen</a:t>
            </a:r>
          </a:p>
          <a:p>
            <a:pPr>
              <a:spcBef>
                <a:spcPct val="50000"/>
              </a:spcBef>
            </a:pPr>
            <a:endParaRPr lang="en-US" sz="1800" b="0">
              <a:solidFill>
                <a:schemeClr val="tx1"/>
              </a:solidFill>
              <a:latin typeface="Arial" charset="0"/>
            </a:endParaRPr>
          </a:p>
          <a:p>
            <a:pPr>
              <a:spcBef>
                <a:spcPct val="50000"/>
              </a:spcBef>
            </a:pPr>
            <a:r>
              <a:rPr lang="en-US" sz="2400">
                <a:solidFill>
                  <a:schemeClr val="folHlink"/>
                </a:solidFill>
                <a:latin typeface="Arial" charset="0"/>
              </a:rPr>
              <a:t>Financiën</a:t>
            </a:r>
          </a:p>
          <a:p>
            <a:pPr>
              <a:spcBef>
                <a:spcPct val="50000"/>
              </a:spcBef>
            </a:pPr>
            <a:r>
              <a:rPr lang="en-US" sz="1800" b="0">
                <a:solidFill>
                  <a:schemeClr val="tx1"/>
                </a:solidFill>
                <a:latin typeface="Arial" charset="0"/>
              </a:rPr>
              <a:t>Bert Op den Camp</a:t>
            </a:r>
          </a:p>
          <a:p>
            <a:pPr>
              <a:spcBef>
                <a:spcPct val="50000"/>
              </a:spcBef>
            </a:pPr>
            <a:endParaRPr lang="en-US" sz="1800" b="0">
              <a:solidFill>
                <a:schemeClr val="tx1"/>
              </a:solidFill>
              <a:latin typeface="Arial" charset="0"/>
            </a:endParaRPr>
          </a:p>
          <a:p>
            <a:pPr>
              <a:spcBef>
                <a:spcPct val="50000"/>
              </a:spcBef>
            </a:pPr>
            <a:r>
              <a:rPr lang="en-US" sz="2400">
                <a:solidFill>
                  <a:schemeClr val="folHlink"/>
                </a:solidFill>
                <a:latin typeface="Arial" charset="0"/>
              </a:rPr>
              <a:t>Ochtendploeg</a:t>
            </a:r>
          </a:p>
          <a:p>
            <a:pPr>
              <a:spcBef>
                <a:spcPct val="50000"/>
              </a:spcBef>
            </a:pPr>
            <a:r>
              <a:rPr lang="nl-NL" sz="1800" b="0">
                <a:solidFill>
                  <a:schemeClr val="tx1"/>
                </a:solidFill>
                <a:latin typeface="Arial" charset="0"/>
              </a:rPr>
              <a:t>Bert Op den Camp, Marian Baars, Wout Heijkamp, Nigel Harle</a:t>
            </a:r>
          </a:p>
          <a:p>
            <a:pPr>
              <a:spcBef>
                <a:spcPct val="50000"/>
              </a:spcBef>
            </a:pPr>
            <a:endParaRPr lang="nl-NL" sz="1800" b="0">
              <a:solidFill>
                <a:schemeClr val="tx1"/>
              </a:solidFill>
              <a:latin typeface="Arial" charset="0"/>
            </a:endParaRPr>
          </a:p>
          <a:p>
            <a:pPr>
              <a:spcBef>
                <a:spcPct val="50000"/>
              </a:spcBef>
            </a:pPr>
            <a:r>
              <a:rPr lang="en-US" sz="2400">
                <a:solidFill>
                  <a:schemeClr val="folHlink"/>
                </a:solidFill>
                <a:latin typeface="Arial" charset="0"/>
              </a:rPr>
              <a:t>Tafelafruimers</a:t>
            </a:r>
          </a:p>
          <a:p>
            <a:pPr>
              <a:spcBef>
                <a:spcPct val="50000"/>
              </a:spcBef>
            </a:pPr>
            <a:r>
              <a:rPr lang="nl-NL" sz="1800" b="0">
                <a:solidFill>
                  <a:schemeClr val="tx1"/>
                </a:solidFill>
                <a:latin typeface="Arial" charset="0"/>
              </a:rPr>
              <a:t>Bert Op den Camp, Corry Adams, Johan den Boer, John Adams, Joop Koelink, Marian Baars, Nico Ploumen, Pierre Grooten, Willie Colen, Wout Heijkamp, Ine Ploumen, Nigel Harle, </a:t>
            </a:r>
            <a:r>
              <a:rPr lang="en-US" sz="1800" b="0">
                <a:solidFill>
                  <a:schemeClr val="tx1"/>
                </a:solidFill>
                <a:latin typeface="Arial" charset="0"/>
              </a:rPr>
              <a:t>Karin Kloosterman en Jos Kleverwal</a:t>
            </a:r>
          </a:p>
          <a:p>
            <a:pPr>
              <a:spcBef>
                <a:spcPct val="50000"/>
              </a:spcBef>
            </a:pPr>
            <a:endParaRPr lang="en-US" sz="2400">
              <a:solidFill>
                <a:schemeClr val="folHlink"/>
              </a:solidFill>
              <a:latin typeface="Arial" charset="0"/>
            </a:endParaRPr>
          </a:p>
          <a:p>
            <a:pPr>
              <a:spcBef>
                <a:spcPct val="50000"/>
              </a:spcBef>
            </a:pPr>
            <a:r>
              <a:rPr lang="en-US" sz="2400">
                <a:solidFill>
                  <a:schemeClr val="folHlink"/>
                </a:solidFill>
                <a:latin typeface="Arial" charset="0"/>
              </a:rPr>
              <a:t>Opscheppers</a:t>
            </a:r>
          </a:p>
          <a:p>
            <a:pPr>
              <a:spcBef>
                <a:spcPct val="50000"/>
              </a:spcBef>
            </a:pPr>
            <a:r>
              <a:rPr lang="en-US" sz="1800" b="0">
                <a:solidFill>
                  <a:schemeClr val="tx1"/>
                </a:solidFill>
                <a:latin typeface="Arial" charset="0"/>
              </a:rPr>
              <a:t>Joop Koelink, Willie Colen, Nigel Harle</a:t>
            </a:r>
          </a:p>
          <a:p>
            <a:pPr>
              <a:spcBef>
                <a:spcPct val="50000"/>
              </a:spcBef>
            </a:pPr>
            <a:endParaRPr lang="en-US" sz="1800" b="0">
              <a:solidFill>
                <a:schemeClr val="tx1"/>
              </a:solidFill>
              <a:latin typeface="Arial" charset="0"/>
            </a:endParaRPr>
          </a:p>
          <a:p>
            <a:endParaRPr lang="en-US" sz="2400">
              <a:solidFill>
                <a:schemeClr val="folHlink"/>
              </a:solidFill>
              <a:latin typeface="Arial" charset="0"/>
            </a:endParaRPr>
          </a:p>
          <a:p>
            <a:r>
              <a:rPr lang="en-US" sz="2400">
                <a:solidFill>
                  <a:schemeClr val="folHlink"/>
                </a:solidFill>
                <a:latin typeface="Arial" charset="0"/>
              </a:rPr>
              <a:t>Best boy</a:t>
            </a:r>
          </a:p>
          <a:p>
            <a:r>
              <a:rPr lang="nl-NL" sz="1800" b="0">
                <a:solidFill>
                  <a:schemeClr val="tx1"/>
                </a:solidFill>
                <a:latin typeface="Arial" charset="0"/>
              </a:rPr>
              <a:t>Nigel Harle</a:t>
            </a:r>
            <a:endParaRPr lang="en-US" sz="1800" b="0">
              <a:solidFill>
                <a:schemeClr val="tx1"/>
              </a:solidFill>
              <a:latin typeface="Arial" charset="0"/>
            </a:endParaRPr>
          </a:p>
          <a:p>
            <a:pPr>
              <a:spcBef>
                <a:spcPct val="50000"/>
              </a:spcBef>
            </a:pPr>
            <a:endParaRPr lang="en-US" sz="1800">
              <a:solidFill>
                <a:schemeClr val="tx1"/>
              </a:solidFill>
              <a:latin typeface="Arial" charset="0"/>
            </a:endParaRPr>
          </a:p>
          <a:p>
            <a:pPr>
              <a:spcBef>
                <a:spcPct val="50000"/>
              </a:spcBef>
            </a:pPr>
            <a:r>
              <a:rPr lang="en-US" sz="2400">
                <a:solidFill>
                  <a:schemeClr val="folHlink"/>
                </a:solidFill>
                <a:latin typeface="Arial" charset="0"/>
              </a:rPr>
              <a:t>Kledingadviezen</a:t>
            </a:r>
          </a:p>
          <a:p>
            <a:pPr>
              <a:spcBef>
                <a:spcPct val="50000"/>
              </a:spcBef>
            </a:pPr>
            <a:r>
              <a:rPr lang="en-US" sz="1800">
                <a:solidFill>
                  <a:schemeClr val="tx1"/>
                </a:solidFill>
                <a:latin typeface="Arial" charset="0"/>
              </a:rPr>
              <a:t>Corry Adams en Ine Ploumen</a:t>
            </a:r>
          </a:p>
          <a:p>
            <a:pPr>
              <a:spcBef>
                <a:spcPct val="50000"/>
              </a:spcBef>
            </a:pPr>
            <a:endParaRPr lang="en-US" sz="1800">
              <a:solidFill>
                <a:schemeClr val="tx1"/>
              </a:solidFill>
              <a:latin typeface="Arial" charset="0"/>
            </a:endParaRPr>
          </a:p>
          <a:p>
            <a:pPr>
              <a:spcBef>
                <a:spcPct val="50000"/>
              </a:spcBef>
            </a:pPr>
            <a:endParaRPr lang="nl-NL" sz="1800" b="0">
              <a:solidFill>
                <a:schemeClr val="tx1"/>
              </a:solidFill>
              <a:latin typeface="Arial" charset="0"/>
            </a:endParaRPr>
          </a:p>
        </p:txBody>
      </p:sp>
      <p:sp>
        <p:nvSpPr>
          <p:cNvPr id="6" name="Tijdelijke aanduiding voor dianummer 5"/>
          <p:cNvSpPr>
            <a:spLocks noGrp="1"/>
          </p:cNvSpPr>
          <p:nvPr>
            <p:ph type="sldNum" sz="quarter" idx="12"/>
          </p:nvPr>
        </p:nvSpPr>
        <p:spPr/>
        <p:txBody>
          <a:bodyPr/>
          <a:lstStyle/>
          <a:p>
            <a:pPr>
              <a:defRPr/>
            </a:pPr>
            <a:fld id="{6B0EF119-251A-45D6-9764-1FAE746CC73F}" type="slidenum">
              <a:rPr lang="nl-NL" smtClean="0"/>
              <a:pPr>
                <a:defRPr/>
              </a:pPr>
              <a:t>5</a:t>
            </a:fld>
            <a:endParaRPr lang="nl-NL"/>
          </a:p>
        </p:txBody>
      </p:sp>
      <p:sp>
        <p:nvSpPr>
          <p:cNvPr id="8" name="Text Box 6"/>
          <p:cNvSpPr txBox="1">
            <a:spLocks noChangeArrowheads="1"/>
          </p:cNvSpPr>
          <p:nvPr/>
        </p:nvSpPr>
        <p:spPr bwMode="auto">
          <a:xfrm>
            <a:off x="1365250" y="468313"/>
            <a:ext cx="6983413" cy="27362150"/>
          </a:xfrm>
          <a:prstGeom prst="rect">
            <a:avLst/>
          </a:prstGeom>
          <a:noFill/>
          <a:ln w="31750">
            <a:noFill/>
            <a:miter lim="800000"/>
            <a:headEnd/>
            <a:tailEnd/>
          </a:ln>
        </p:spPr>
        <p:txBody>
          <a:bodyPr>
            <a:spAutoFit/>
          </a:bodyPr>
          <a:lstStyle/>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r>
              <a:rPr lang="en-US" sz="2400">
                <a:solidFill>
                  <a:schemeClr val="folHlink"/>
                </a:solidFill>
                <a:latin typeface="Arial" charset="0"/>
              </a:rPr>
              <a:t>Speciale effecten</a:t>
            </a:r>
          </a:p>
          <a:p>
            <a:pPr>
              <a:spcBef>
                <a:spcPct val="50000"/>
              </a:spcBef>
            </a:pPr>
            <a:r>
              <a:rPr lang="en-US" sz="1800">
                <a:solidFill>
                  <a:schemeClr val="tx1"/>
                </a:solidFill>
                <a:latin typeface="Arial" charset="0"/>
              </a:rPr>
              <a:t>Paint.net</a:t>
            </a:r>
          </a:p>
          <a:p>
            <a:pPr>
              <a:spcBef>
                <a:spcPct val="50000"/>
              </a:spcBef>
            </a:pPr>
            <a:r>
              <a:rPr lang="en-US" sz="1800">
                <a:solidFill>
                  <a:schemeClr val="tx1"/>
                </a:solidFill>
                <a:latin typeface="Arial" charset="0"/>
              </a:rPr>
              <a:t>Photoshop</a:t>
            </a:r>
          </a:p>
          <a:p>
            <a:pPr>
              <a:spcBef>
                <a:spcPct val="50000"/>
              </a:spcBef>
            </a:pPr>
            <a:r>
              <a:rPr lang="en-US" sz="1800">
                <a:solidFill>
                  <a:schemeClr val="tx1"/>
                </a:solidFill>
                <a:latin typeface="Arial" charset="0"/>
              </a:rPr>
              <a:t>Photo elements</a:t>
            </a:r>
          </a:p>
          <a:p>
            <a:pPr>
              <a:spcBef>
                <a:spcPct val="50000"/>
              </a:spcBef>
            </a:pPr>
            <a:r>
              <a:rPr lang="en-US" sz="1800">
                <a:solidFill>
                  <a:schemeClr val="tx1"/>
                </a:solidFill>
                <a:latin typeface="Arial" charset="0"/>
              </a:rPr>
              <a:t>Picassa</a:t>
            </a:r>
          </a:p>
          <a:p>
            <a:pPr>
              <a:spcBef>
                <a:spcPct val="50000"/>
              </a:spcBef>
            </a:pPr>
            <a:r>
              <a:rPr lang="en-US" sz="1800">
                <a:solidFill>
                  <a:schemeClr val="tx1"/>
                </a:solidFill>
                <a:latin typeface="Arial" charset="0"/>
              </a:rPr>
              <a:t>Powerpoint</a:t>
            </a:r>
            <a:br>
              <a:rPr lang="en-US" sz="1800">
                <a:solidFill>
                  <a:schemeClr val="tx1"/>
                </a:solidFill>
                <a:latin typeface="Arial" charset="0"/>
              </a:rPr>
            </a:br>
            <a:endParaRPr lang="en-US" sz="1800">
              <a:solidFill>
                <a:schemeClr val="tx1"/>
              </a:solidFill>
              <a:latin typeface="Arial" charset="0"/>
            </a:endParaRPr>
          </a:p>
          <a:p>
            <a:pPr>
              <a:spcBef>
                <a:spcPct val="50000"/>
              </a:spcBef>
            </a:pPr>
            <a:r>
              <a:rPr lang="en-US" sz="2400">
                <a:solidFill>
                  <a:schemeClr val="folHlink"/>
                </a:solidFill>
                <a:latin typeface="Arial" charset="0"/>
              </a:rPr>
              <a:t>Regie</a:t>
            </a:r>
          </a:p>
          <a:p>
            <a:pPr>
              <a:spcBef>
                <a:spcPct val="50000"/>
              </a:spcBef>
            </a:pPr>
            <a:r>
              <a:rPr lang="en-US" sz="1800">
                <a:solidFill>
                  <a:schemeClr val="tx1"/>
                </a:solidFill>
                <a:latin typeface="Arial" charset="0"/>
              </a:rPr>
              <a:t>Bert Op den Camp</a:t>
            </a:r>
          </a:p>
          <a:p>
            <a:pPr>
              <a:spcBef>
                <a:spcPct val="50000"/>
              </a:spcBef>
            </a:pPr>
            <a:endParaRPr lang="nl-NL" sz="1800">
              <a:solidFill>
                <a:schemeClr val="tx1"/>
              </a:solidFill>
              <a:latin typeface="Arial" charset="0"/>
            </a:endParaRPr>
          </a:p>
          <a:p>
            <a:pPr>
              <a:spcBef>
                <a:spcPct val="50000"/>
              </a:spcBef>
            </a:pPr>
            <a:r>
              <a:rPr lang="en-US" sz="2400">
                <a:solidFill>
                  <a:schemeClr val="folHlink"/>
                </a:solidFill>
                <a:latin typeface="Arial" charset="0"/>
              </a:rPr>
              <a:t>Muziek en lyriek</a:t>
            </a:r>
          </a:p>
          <a:p>
            <a:pPr>
              <a:spcBef>
                <a:spcPct val="50000"/>
              </a:spcBef>
            </a:pPr>
            <a:r>
              <a:rPr lang="en-US" sz="1800" b="0">
                <a:solidFill>
                  <a:schemeClr val="tx1"/>
                </a:solidFill>
                <a:latin typeface="Arial" charset="0"/>
              </a:rPr>
              <a:t>The Country Gentlemen</a:t>
            </a:r>
          </a:p>
          <a:p>
            <a:pPr>
              <a:spcBef>
                <a:spcPct val="50000"/>
              </a:spcBef>
            </a:pPr>
            <a:endParaRPr lang="nl-NL" sz="1800" b="0">
              <a:solidFill>
                <a:schemeClr val="tx1"/>
              </a:solidFill>
              <a:latin typeface="Arial" charset="0"/>
            </a:endParaRPr>
          </a:p>
          <a:p>
            <a:pPr>
              <a:spcBef>
                <a:spcPct val="50000"/>
              </a:spcBef>
            </a:pPr>
            <a:r>
              <a:rPr lang="nl-NL" sz="1800" b="0" i="1">
                <a:solidFill>
                  <a:schemeClr val="tx1"/>
                </a:solidFill>
                <a:latin typeface="Arial" charset="0"/>
              </a:rPr>
              <a:t>We started out from Bern one sunny August morn,</a:t>
            </a:r>
            <a:br>
              <a:rPr lang="nl-NL" sz="1800" b="0" i="1">
                <a:solidFill>
                  <a:schemeClr val="tx1"/>
                </a:solidFill>
                <a:latin typeface="Arial" charset="0"/>
              </a:rPr>
            </a:br>
            <a:r>
              <a:rPr lang="nl-NL" sz="1800" b="0" i="1">
                <a:solidFill>
                  <a:schemeClr val="tx1"/>
                </a:solidFill>
                <a:latin typeface="Arial" charset="0"/>
              </a:rPr>
              <a:t>There was just the four of us against the Matterhorn.</a:t>
            </a:r>
            <a:br>
              <a:rPr lang="nl-NL" sz="1800" b="0" i="1">
                <a:solidFill>
                  <a:schemeClr val="tx1"/>
                </a:solidFill>
                <a:latin typeface="Arial" charset="0"/>
              </a:rPr>
            </a:br>
            <a:r>
              <a:rPr lang="nl-NL" sz="1800" b="0" i="1">
                <a:solidFill>
                  <a:schemeClr val="tx1"/>
                </a:solidFill>
                <a:latin typeface="Arial" charset="0"/>
              </a:rPr>
              <a:t>There was Albert the Australian and John the Irishman,</a:t>
            </a:r>
            <a:br>
              <a:rPr lang="nl-NL" sz="1800" b="0" i="1">
                <a:solidFill>
                  <a:schemeClr val="tx1"/>
                </a:solidFill>
                <a:latin typeface="Arial" charset="0"/>
              </a:rPr>
            </a:br>
            <a:r>
              <a:rPr lang="nl-NL" sz="1800" b="0" i="1">
                <a:solidFill>
                  <a:schemeClr val="tx1"/>
                </a:solidFill>
                <a:latin typeface="Arial" charset="0"/>
              </a:rPr>
              <a:t>Me and Bill from Britain, mad dogs in the sun.</a:t>
            </a:r>
            <a:br>
              <a:rPr lang="nl-NL" sz="1800" b="0" i="1">
                <a:solidFill>
                  <a:schemeClr val="tx1"/>
                </a:solidFill>
                <a:latin typeface="Arial" charset="0"/>
              </a:rPr>
            </a:br>
            <a:r>
              <a:rPr lang="nl-NL" sz="1800" b="0" i="1">
                <a:solidFill>
                  <a:schemeClr val="tx1"/>
                </a:solidFill>
                <a:latin typeface="Arial" charset="0"/>
              </a:rPr>
              <a:t/>
            </a:r>
            <a:br>
              <a:rPr lang="nl-NL" sz="1800" b="0" i="1">
                <a:solidFill>
                  <a:schemeClr val="tx1"/>
                </a:solidFill>
                <a:latin typeface="Arial" charset="0"/>
              </a:rPr>
            </a:br>
            <a:r>
              <a:rPr lang="nl-NL" sz="1800" b="0" i="1">
                <a:solidFill>
                  <a:schemeClr val="tx1"/>
                </a:solidFill>
                <a:latin typeface="Arial" charset="0"/>
              </a:rPr>
              <a:t>(Chorus)</a:t>
            </a:r>
            <a:br>
              <a:rPr lang="nl-NL" sz="1800" b="0" i="1">
                <a:solidFill>
                  <a:schemeClr val="tx1"/>
                </a:solidFill>
                <a:latin typeface="Arial" charset="0"/>
              </a:rPr>
            </a:br>
            <a:r>
              <a:rPr lang="nl-NL" sz="1800" b="0" i="1">
                <a:solidFill>
                  <a:schemeClr val="tx1"/>
                </a:solidFill>
                <a:latin typeface="Arial" charset="0"/>
              </a:rPr>
              <a:t/>
            </a:r>
            <a:br>
              <a:rPr lang="nl-NL" sz="1800" b="0" i="1">
                <a:solidFill>
                  <a:schemeClr val="tx1"/>
                </a:solidFill>
                <a:latin typeface="Arial" charset="0"/>
              </a:rPr>
            </a:br>
            <a:r>
              <a:rPr lang="nl-NL" sz="1800" b="0" i="1">
                <a:solidFill>
                  <a:schemeClr val="tx1"/>
                </a:solidFill>
                <a:latin typeface="Arial" charset="0"/>
              </a:rPr>
              <a:t>Matterhorn, Matterhorn,</a:t>
            </a:r>
            <a:br>
              <a:rPr lang="nl-NL" sz="1800" b="0" i="1">
                <a:solidFill>
                  <a:schemeClr val="tx1"/>
                </a:solidFill>
                <a:latin typeface="Arial" charset="0"/>
              </a:rPr>
            </a:br>
            <a:r>
              <a:rPr lang="nl-NL" sz="1800" b="0" i="1">
                <a:solidFill>
                  <a:schemeClr val="tx1"/>
                </a:solidFill>
                <a:latin typeface="Arial" charset="0"/>
              </a:rPr>
              <a:t>Many have tired and many have died to climb the Matterhorn.</a:t>
            </a:r>
            <a:br>
              <a:rPr lang="nl-NL" sz="1800" b="0" i="1">
                <a:solidFill>
                  <a:schemeClr val="tx1"/>
                </a:solidFill>
                <a:latin typeface="Arial" charset="0"/>
              </a:rPr>
            </a:br>
            <a:r>
              <a:rPr lang="nl-NL" sz="1800" b="0" i="1">
                <a:solidFill>
                  <a:schemeClr val="tx1"/>
                </a:solidFill>
                <a:latin typeface="Arial" charset="0"/>
              </a:rPr>
              <a:t>That mighty Matterhorn.</a:t>
            </a:r>
            <a:br>
              <a:rPr lang="nl-NL" sz="1800" b="0" i="1">
                <a:solidFill>
                  <a:schemeClr val="tx1"/>
                </a:solidFill>
                <a:latin typeface="Arial" charset="0"/>
              </a:rPr>
            </a:br>
            <a:r>
              <a:rPr lang="nl-NL" sz="1800" b="0" i="1">
                <a:solidFill>
                  <a:schemeClr val="tx1"/>
                </a:solidFill>
                <a:latin typeface="Arial" charset="0"/>
              </a:rPr>
              <a:t/>
            </a:r>
            <a:br>
              <a:rPr lang="nl-NL" sz="1800" b="0" i="1">
                <a:solidFill>
                  <a:schemeClr val="tx1"/>
                </a:solidFill>
                <a:latin typeface="Arial" charset="0"/>
              </a:rPr>
            </a:br>
            <a:r>
              <a:rPr lang="nl-NL" sz="1800" b="0" i="1">
                <a:solidFill>
                  <a:schemeClr val="tx1"/>
                </a:solidFill>
                <a:latin typeface="Arial" charset="0"/>
              </a:rPr>
              <a:t>Two miles up we lost John and our rations fell below,</a:t>
            </a:r>
            <a:br>
              <a:rPr lang="nl-NL" sz="1800" b="0" i="1">
                <a:solidFill>
                  <a:schemeClr val="tx1"/>
                </a:solidFill>
                <a:latin typeface="Arial" charset="0"/>
              </a:rPr>
            </a:br>
            <a:r>
              <a:rPr lang="nl-NL" sz="1800" b="0" i="1">
                <a:solidFill>
                  <a:schemeClr val="tx1"/>
                </a:solidFill>
                <a:latin typeface="Arial" charset="0"/>
              </a:rPr>
              <a:t>Now Al and Bill are lying beneath an avalanche of snow.</a:t>
            </a:r>
            <a:br>
              <a:rPr lang="nl-NL" sz="1800" b="0" i="1">
                <a:solidFill>
                  <a:schemeClr val="tx1"/>
                </a:solidFill>
                <a:latin typeface="Arial" charset="0"/>
              </a:rPr>
            </a:br>
            <a:r>
              <a:rPr lang="nl-NL" sz="1800" b="0" i="1">
                <a:solidFill>
                  <a:schemeClr val="tx1"/>
                </a:solidFill>
                <a:latin typeface="Arial" charset="0"/>
              </a:rPr>
              <a:t>Now here I am all alone and I know I cannot stop,</a:t>
            </a:r>
            <a:br>
              <a:rPr lang="nl-NL" sz="1800" b="0" i="1">
                <a:solidFill>
                  <a:schemeClr val="tx1"/>
                </a:solidFill>
                <a:latin typeface="Arial" charset="0"/>
              </a:rPr>
            </a:br>
            <a:r>
              <a:rPr lang="nl-NL" sz="1800" b="0" i="1">
                <a:solidFill>
                  <a:schemeClr val="tx1"/>
                </a:solidFill>
                <a:latin typeface="Arial" charset="0"/>
              </a:rPr>
              <a:t>Two more yards in front of me before I reach the top.</a:t>
            </a:r>
            <a:br>
              <a:rPr lang="nl-NL" sz="1800" b="0" i="1">
                <a:solidFill>
                  <a:schemeClr val="tx1"/>
                </a:solidFill>
                <a:latin typeface="Arial" charset="0"/>
              </a:rPr>
            </a:br>
            <a:r>
              <a:rPr lang="nl-NL" sz="1800" b="0" i="1">
                <a:solidFill>
                  <a:schemeClr val="tx1"/>
                </a:solidFill>
                <a:latin typeface="Arial" charset="0"/>
              </a:rPr>
              <a:t/>
            </a:r>
            <a:br>
              <a:rPr lang="nl-NL" sz="1800" b="0" i="1">
                <a:solidFill>
                  <a:schemeClr val="tx1"/>
                </a:solidFill>
                <a:latin typeface="Arial" charset="0"/>
              </a:rPr>
            </a:br>
            <a:r>
              <a:rPr lang="nl-NL" sz="1800" b="0" i="1">
                <a:solidFill>
                  <a:schemeClr val="tx1"/>
                </a:solidFill>
                <a:latin typeface="Arial" charset="0"/>
              </a:rPr>
              <a:t>(Chorus)</a:t>
            </a:r>
            <a:br>
              <a:rPr lang="nl-NL" sz="1800" b="0" i="1">
                <a:solidFill>
                  <a:schemeClr val="tx1"/>
                </a:solidFill>
                <a:latin typeface="Arial" charset="0"/>
              </a:rPr>
            </a:br>
            <a:r>
              <a:rPr lang="nl-NL" sz="1800" b="0" i="1">
                <a:solidFill>
                  <a:schemeClr val="tx1"/>
                </a:solidFill>
                <a:latin typeface="Arial" charset="0"/>
              </a:rPr>
              <a:t/>
            </a:r>
            <a:br>
              <a:rPr lang="nl-NL" sz="1800" b="0" i="1">
                <a:solidFill>
                  <a:schemeClr val="tx1"/>
                </a:solidFill>
                <a:latin typeface="Arial" charset="0"/>
              </a:rPr>
            </a:br>
            <a:r>
              <a:rPr lang="nl-NL" sz="1800" b="0" i="1">
                <a:solidFill>
                  <a:schemeClr val="tx1"/>
                </a:solidFill>
                <a:latin typeface="Arial" charset="0"/>
              </a:rPr>
              <a:t>Now here I am a dying upon the Matterhorn,</a:t>
            </a:r>
            <a:br>
              <a:rPr lang="nl-NL" sz="1800" b="0" i="1">
                <a:solidFill>
                  <a:schemeClr val="tx1"/>
                </a:solidFill>
                <a:latin typeface="Arial" charset="0"/>
              </a:rPr>
            </a:br>
            <a:r>
              <a:rPr lang="nl-NL" sz="1800" b="0" i="1">
                <a:solidFill>
                  <a:schemeClr val="tx1"/>
                </a:solidFill>
                <a:latin typeface="Arial" charset="0"/>
              </a:rPr>
              <a:t>Not a grief or a need of lying or a thing to keep me warm.</a:t>
            </a:r>
            <a:br>
              <a:rPr lang="nl-NL" sz="1800" b="0" i="1">
                <a:solidFill>
                  <a:schemeClr val="tx1"/>
                </a:solidFill>
                <a:latin typeface="Arial" charset="0"/>
              </a:rPr>
            </a:br>
            <a:r>
              <a:rPr lang="nl-NL" sz="1800" b="0" i="1">
                <a:solidFill>
                  <a:schemeClr val="tx1"/>
                </a:solidFill>
                <a:latin typeface="Arial" charset="0"/>
              </a:rPr>
              <a:t>The Queen would surely knight me if I could get back down,</a:t>
            </a:r>
            <a:br>
              <a:rPr lang="nl-NL" sz="1800" b="0" i="1">
                <a:solidFill>
                  <a:schemeClr val="tx1"/>
                </a:solidFill>
                <a:latin typeface="Arial" charset="0"/>
              </a:rPr>
            </a:br>
            <a:r>
              <a:rPr lang="nl-NL" sz="1800" b="0" i="1">
                <a:solidFill>
                  <a:schemeClr val="tx1"/>
                </a:solidFill>
                <a:latin typeface="Arial" charset="0"/>
              </a:rPr>
              <a:t>But it’s closer here to heaven than it is back to the ground.</a:t>
            </a:r>
            <a:br>
              <a:rPr lang="nl-NL" sz="1800" b="0" i="1">
                <a:solidFill>
                  <a:schemeClr val="tx1"/>
                </a:solidFill>
                <a:latin typeface="Arial" charset="0"/>
              </a:rPr>
            </a:br>
            <a:r>
              <a:rPr lang="nl-NL" sz="1800" b="0" i="1">
                <a:solidFill>
                  <a:schemeClr val="tx1"/>
                </a:solidFill>
                <a:latin typeface="Arial" charset="0"/>
              </a:rPr>
              <a:t/>
            </a:r>
            <a:br>
              <a:rPr lang="nl-NL" sz="1800" b="0" i="1">
                <a:solidFill>
                  <a:schemeClr val="tx1"/>
                </a:solidFill>
                <a:latin typeface="Arial" charset="0"/>
              </a:rPr>
            </a:br>
            <a:r>
              <a:rPr lang="nl-NL" sz="1800" b="0" i="1">
                <a:solidFill>
                  <a:schemeClr val="tx1"/>
                </a:solidFill>
                <a:latin typeface="Arial" charset="0"/>
              </a:rPr>
              <a:t>(Chorus)</a:t>
            </a:r>
            <a:br>
              <a:rPr lang="nl-NL" sz="1800" b="0" i="1">
                <a:solidFill>
                  <a:schemeClr val="tx1"/>
                </a:solidFill>
                <a:latin typeface="Arial" charset="0"/>
              </a:rPr>
            </a:br>
            <a:r>
              <a:rPr lang="nl-NL" sz="1800" b="0" i="1">
                <a:solidFill>
                  <a:schemeClr val="tx1"/>
                </a:solidFill>
                <a:latin typeface="Arial" charset="0"/>
              </a:rPr>
              <a:t/>
            </a:r>
            <a:br>
              <a:rPr lang="nl-NL" sz="1800" b="0" i="1">
                <a:solidFill>
                  <a:schemeClr val="tx1"/>
                </a:solidFill>
                <a:latin typeface="Arial" charset="0"/>
              </a:rPr>
            </a:br>
            <a:r>
              <a:rPr lang="nl-NL" sz="1800" b="0" i="1">
                <a:solidFill>
                  <a:schemeClr val="tx1"/>
                </a:solidFill>
                <a:latin typeface="Arial" charset="0"/>
              </a:rPr>
              <a:t>That mighty Matterhorn</a:t>
            </a:r>
          </a:p>
          <a:p>
            <a:pPr>
              <a:spcBef>
                <a:spcPct val="50000"/>
              </a:spcBef>
            </a:pPr>
            <a:endParaRPr lang="en-US" sz="1800" b="0" i="1">
              <a:solidFill>
                <a:schemeClr val="tx1"/>
              </a:solidFill>
              <a:latin typeface="Arial" charset="0"/>
            </a:endParaRPr>
          </a:p>
          <a:p>
            <a:pPr>
              <a:spcBef>
                <a:spcPct val="50000"/>
              </a:spcBef>
            </a:pPr>
            <a:r>
              <a:rPr lang="en-US" sz="2400">
                <a:solidFill>
                  <a:schemeClr val="folHlink"/>
                </a:solidFill>
                <a:latin typeface="Arial" charset="0"/>
              </a:rPr>
              <a:t>Copyright</a:t>
            </a:r>
          </a:p>
          <a:p>
            <a:pPr>
              <a:spcBef>
                <a:spcPct val="50000"/>
              </a:spcBef>
            </a:pPr>
            <a:r>
              <a:rPr lang="en-US" sz="1800" b="0">
                <a:solidFill>
                  <a:schemeClr val="tx1"/>
                </a:solidFill>
                <a:latin typeface="Arial" charset="0"/>
              </a:rPr>
              <a:t>© 2010 Plantenstudiegroep</a:t>
            </a:r>
            <a:br>
              <a:rPr lang="en-US" sz="1800" b="0">
                <a:solidFill>
                  <a:schemeClr val="tx1"/>
                </a:solidFill>
                <a:latin typeface="Arial" charset="0"/>
              </a:rPr>
            </a:br>
            <a:r>
              <a:rPr lang="en-US" sz="1800" b="0">
                <a:solidFill>
                  <a:schemeClr val="tx1"/>
                </a:solidFill>
                <a:latin typeface="Arial" charset="0"/>
              </a:rPr>
              <a:t>Natuurhistorisch Genootschap in Limburg</a:t>
            </a:r>
            <a:br>
              <a:rPr lang="en-US" sz="1800" b="0">
                <a:solidFill>
                  <a:schemeClr val="tx1"/>
                </a:solidFill>
                <a:latin typeface="Arial" charset="0"/>
              </a:rPr>
            </a:br>
            <a:r>
              <a:rPr lang="en-US" sz="1800" b="0">
                <a:solidFill>
                  <a:schemeClr val="tx1"/>
                </a:solidFill>
                <a:latin typeface="Arial" charset="0"/>
              </a:rPr>
              <a:t>Groenhuis, Roermond</a:t>
            </a:r>
            <a:br>
              <a:rPr lang="en-US" sz="1800" b="0">
                <a:solidFill>
                  <a:schemeClr val="tx1"/>
                </a:solidFill>
                <a:latin typeface="Arial" charset="0"/>
              </a:rPr>
            </a:br>
            <a:r>
              <a:rPr lang="en-US" sz="1800" b="0">
                <a:solidFill>
                  <a:schemeClr val="tx1"/>
                </a:solidFill>
                <a:latin typeface="Arial" charset="0"/>
              </a:rPr>
              <a:t>Limburg</a:t>
            </a:r>
            <a:br>
              <a:rPr lang="en-US" sz="1800" b="0">
                <a:solidFill>
                  <a:schemeClr val="tx1"/>
                </a:solidFill>
                <a:latin typeface="Arial" charset="0"/>
              </a:rPr>
            </a:br>
            <a:r>
              <a:rPr lang="en-US" sz="1800" b="0">
                <a:solidFill>
                  <a:schemeClr val="tx1"/>
                </a:solidFill>
                <a:latin typeface="Arial" charset="0"/>
              </a:rPr>
              <a:t>The Netherlands</a:t>
            </a:r>
            <a:br>
              <a:rPr lang="en-US" sz="1800" b="0">
                <a:solidFill>
                  <a:schemeClr val="tx1"/>
                </a:solidFill>
                <a:latin typeface="Arial" charset="0"/>
              </a:rPr>
            </a:br>
            <a:r>
              <a:rPr lang="en-US" sz="1800" b="0">
                <a:solidFill>
                  <a:schemeClr val="tx1"/>
                </a:solidFill>
                <a:latin typeface="Arial" charset="0"/>
              </a:rPr>
              <a:t>Europe</a:t>
            </a:r>
            <a:br>
              <a:rPr lang="en-US" sz="1800" b="0">
                <a:solidFill>
                  <a:schemeClr val="tx1"/>
                </a:solidFill>
                <a:latin typeface="Arial" charset="0"/>
              </a:rPr>
            </a:br>
            <a:r>
              <a:rPr lang="en-US" sz="1800" b="0">
                <a:solidFill>
                  <a:schemeClr val="tx1"/>
                </a:solidFill>
                <a:latin typeface="Arial" charset="0"/>
              </a:rPr>
              <a:t>The Earth</a:t>
            </a:r>
            <a:br>
              <a:rPr lang="en-US" sz="1800" b="0">
                <a:solidFill>
                  <a:schemeClr val="tx1"/>
                </a:solidFill>
                <a:latin typeface="Arial" charset="0"/>
              </a:rPr>
            </a:br>
            <a:r>
              <a:rPr lang="en-US" sz="1800" b="0">
                <a:solidFill>
                  <a:schemeClr val="tx1"/>
                </a:solidFill>
                <a:latin typeface="Arial" charset="0"/>
              </a:rPr>
              <a:t>Milky Way System</a:t>
            </a:r>
            <a:br>
              <a:rPr lang="en-US" sz="1800" b="0">
                <a:solidFill>
                  <a:schemeClr val="tx1"/>
                </a:solidFill>
                <a:latin typeface="Arial" charset="0"/>
              </a:rPr>
            </a:br>
            <a:r>
              <a:rPr lang="en-US" sz="1800" b="0">
                <a:solidFill>
                  <a:schemeClr val="tx1"/>
                </a:solidFill>
                <a:latin typeface="Arial" charset="0"/>
              </a:rPr>
              <a:t>Universe</a:t>
            </a:r>
          </a:p>
          <a:p>
            <a:pPr>
              <a:spcBef>
                <a:spcPct val="50000"/>
              </a:spcBef>
            </a:pPr>
            <a:endParaRPr lang="en-US" sz="1800" b="0">
              <a:solidFill>
                <a:schemeClr val="tx1"/>
              </a:solidFill>
              <a:latin typeface="Arial" charset="0"/>
            </a:endParaRPr>
          </a:p>
          <a:p>
            <a:pPr>
              <a:spcBef>
                <a:spcPct val="50000"/>
              </a:spcBef>
            </a:pPr>
            <a:r>
              <a:rPr lang="en-US" sz="1800" b="0">
                <a:solidFill>
                  <a:schemeClr val="tx1"/>
                </a:solidFill>
                <a:latin typeface="Arial" charset="0"/>
              </a:rPr>
              <a:t>Alle materialen van deze presentatie mogen vrijelijk hergebruikt worden in het kader van natuuronderzoek, natuurbescherming, natuureducatie en natuurbeleving, maar bronvermelding is verplicht.</a:t>
            </a:r>
          </a:p>
          <a:p>
            <a:pPr>
              <a:spcBef>
                <a:spcPct val="50000"/>
              </a:spcBef>
            </a:pPr>
            <a:r>
              <a:rPr lang="en-US" sz="1800" b="0">
                <a:solidFill>
                  <a:schemeClr val="tx1"/>
                </a:solidFill>
                <a:latin typeface="Arial" charset="0"/>
              </a:rPr>
              <a:t>Voor gebruik voor andere doelen kunt u contact opnemen  met </a:t>
            </a:r>
            <a:r>
              <a:rPr lang="en-US" sz="1800" b="0">
                <a:solidFill>
                  <a:schemeClr val="tx1"/>
                </a:solidFill>
                <a:latin typeface="Arial" charset="0"/>
                <a:hlinkClick r:id="rId4"/>
              </a:rPr>
              <a:t>planten@nhgl.nl</a:t>
            </a:r>
            <a:endParaRPr lang="en-US" sz="1800" b="0">
              <a:solidFill>
                <a:schemeClr val="tx1"/>
              </a:solidFill>
              <a:latin typeface="Arial" charset="0"/>
            </a:endParaRPr>
          </a:p>
          <a:p>
            <a:pPr>
              <a:spcBef>
                <a:spcPct val="50000"/>
              </a:spcBef>
            </a:pPr>
            <a:endParaRPr lang="en-US" sz="1800" b="0">
              <a:solidFill>
                <a:schemeClr val="tx1"/>
              </a:solidFill>
              <a:latin typeface="Arial" charset="0"/>
            </a:endParaRPr>
          </a:p>
          <a:p>
            <a:pPr>
              <a:spcBef>
                <a:spcPct val="50000"/>
              </a:spcBef>
            </a:pPr>
            <a:r>
              <a:rPr lang="en-US" sz="1800" b="0">
                <a:solidFill>
                  <a:schemeClr val="tx1"/>
                </a:solidFill>
                <a:latin typeface="Arial" charset="0"/>
              </a:rPr>
              <a:t>Leden van de Plantenstudiegroep kunnen alle door ons geproduceerde materialen die betrekking hebben op onze reis naar de Ecrins en Queyras inzien en downloaden vanaf het virtuele kantoor van het Natuurhistorisch Genootschap in Limburg:</a:t>
            </a:r>
          </a:p>
          <a:p>
            <a:pPr>
              <a:spcBef>
                <a:spcPct val="50000"/>
              </a:spcBef>
            </a:pPr>
            <a:r>
              <a:rPr lang="nl-NL" sz="1800" b="0">
                <a:solidFill>
                  <a:schemeClr val="tx1"/>
                </a:solidFill>
                <a:latin typeface="Arial" charset="0"/>
                <a:hlinkClick r:id="rId5"/>
              </a:rPr>
              <a:t>http://kantoor.nhgl.nl/studiegroep/planten/ecrins/default.aspx</a:t>
            </a:r>
            <a:endParaRPr lang="nl-NL" sz="3200">
              <a:solidFill>
                <a:schemeClr val="accent2"/>
              </a:solidFill>
              <a:latin typeface="Arial" charset="0"/>
            </a:endParaRPr>
          </a:p>
        </p:txBody>
      </p:sp>
      <p:grpSp>
        <p:nvGrpSpPr>
          <p:cNvPr id="2" name="Groep 13"/>
          <p:cNvGrpSpPr>
            <a:grpSpLocks/>
          </p:cNvGrpSpPr>
          <p:nvPr/>
        </p:nvGrpSpPr>
        <p:grpSpPr bwMode="auto">
          <a:xfrm>
            <a:off x="1374775" y="500063"/>
            <a:ext cx="6983413" cy="29822775"/>
            <a:chOff x="714348" y="500063"/>
            <a:chExt cx="6983413" cy="29823549"/>
          </a:xfrm>
        </p:grpSpPr>
        <p:sp>
          <p:nvSpPr>
            <p:cNvPr id="20490" name="Text Box 6"/>
            <p:cNvSpPr txBox="1">
              <a:spLocks noChangeArrowheads="1"/>
            </p:cNvSpPr>
            <p:nvPr/>
          </p:nvSpPr>
          <p:spPr bwMode="auto">
            <a:xfrm>
              <a:off x="714348" y="500063"/>
              <a:ext cx="6983413" cy="29823549"/>
            </a:xfrm>
            <a:prstGeom prst="rect">
              <a:avLst/>
            </a:prstGeom>
            <a:noFill/>
            <a:ln w="31750">
              <a:noFill/>
              <a:miter lim="800000"/>
              <a:headEnd/>
              <a:tailEnd/>
            </a:ln>
          </p:spPr>
          <p:txBody>
            <a:bodyPr>
              <a:spAutoFit/>
            </a:bodyPr>
            <a:lstStyle/>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endParaRPr lang="en-US" sz="2400">
                <a:solidFill>
                  <a:schemeClr val="folHlink"/>
                </a:solidFill>
                <a:latin typeface="Arial" charset="0"/>
              </a:endParaRPr>
            </a:p>
            <a:p>
              <a:pPr>
                <a:spcBef>
                  <a:spcPct val="50000"/>
                </a:spcBef>
              </a:pPr>
              <a:r>
                <a:rPr lang="en-US" sz="2400">
                  <a:solidFill>
                    <a:schemeClr val="folHlink"/>
                  </a:solidFill>
                  <a:latin typeface="Arial" charset="0"/>
                </a:rPr>
                <a:t>Botanisten</a:t>
              </a:r>
            </a:p>
            <a:p>
              <a:pPr>
                <a:spcBef>
                  <a:spcPct val="50000"/>
                </a:spcBef>
              </a:pPr>
              <a:r>
                <a:rPr lang="nl-NL" sz="1800" b="0">
                  <a:solidFill>
                    <a:schemeClr val="tx1"/>
                  </a:solidFill>
                  <a:latin typeface="Arial" charset="0"/>
                </a:rPr>
                <a:t>Bert Op den Camp, Corry Adams, Johan den Boer, John Adams, Joop Koelink, Marian Baars, Nico Ploumen, Pierre Grooten, Willie Colen, Wout Heijkamp, Ine Ploumen, Nigel Harle</a:t>
              </a:r>
            </a:p>
            <a:p>
              <a:pPr>
                <a:spcBef>
                  <a:spcPct val="50000"/>
                </a:spcBef>
              </a:pPr>
              <a:endParaRPr lang="nl-NL" sz="1800" b="0">
                <a:solidFill>
                  <a:schemeClr val="tx1"/>
                </a:solidFill>
                <a:latin typeface="Arial" charset="0"/>
              </a:endParaRPr>
            </a:p>
            <a:p>
              <a:pPr>
                <a:spcBef>
                  <a:spcPct val="50000"/>
                </a:spcBef>
              </a:pPr>
              <a:r>
                <a:rPr lang="en-US" sz="2400">
                  <a:solidFill>
                    <a:schemeClr val="folHlink"/>
                  </a:solidFill>
                  <a:latin typeface="Arial" charset="0"/>
                </a:rPr>
                <a:t>Fotografen</a:t>
              </a:r>
            </a:p>
            <a:p>
              <a:pPr>
                <a:spcBef>
                  <a:spcPct val="50000"/>
                </a:spcBef>
              </a:pPr>
              <a:r>
                <a:rPr lang="nl-NL" sz="1800" b="0">
                  <a:solidFill>
                    <a:schemeClr val="tx1"/>
                  </a:solidFill>
                  <a:latin typeface="Arial" charset="0"/>
                </a:rPr>
                <a:t>Bert Op den Camp, Johan den Boer, John Adams, Marian Baars, Nico Ploumen, Nigel Harle</a:t>
              </a:r>
            </a:p>
            <a:p>
              <a:pPr>
                <a:spcBef>
                  <a:spcPct val="50000"/>
                </a:spcBef>
              </a:pPr>
              <a:endParaRPr lang="nl-NL" sz="1800" b="0">
                <a:solidFill>
                  <a:schemeClr val="tx1"/>
                </a:solidFill>
                <a:latin typeface="Arial" charset="0"/>
              </a:endParaRPr>
            </a:p>
            <a:p>
              <a:pPr>
                <a:spcBef>
                  <a:spcPct val="50000"/>
                </a:spcBef>
              </a:pPr>
              <a:r>
                <a:rPr lang="en-US" sz="2400">
                  <a:solidFill>
                    <a:schemeClr val="folHlink"/>
                  </a:solidFill>
                  <a:latin typeface="Arial" charset="0"/>
                </a:rPr>
                <a:t>Verblijf </a:t>
              </a:r>
            </a:p>
            <a:p>
              <a:pPr>
                <a:spcBef>
                  <a:spcPct val="50000"/>
                </a:spcBef>
              </a:pPr>
              <a:r>
                <a:rPr lang="en-US" sz="1800" b="0">
                  <a:solidFill>
                    <a:schemeClr val="tx1"/>
                  </a:solidFill>
                  <a:latin typeface="Arial" charset="0"/>
                </a:rPr>
                <a:t>Karin Kloosterman en Jos Kleverwal</a:t>
              </a:r>
            </a:p>
            <a:p>
              <a:pPr>
                <a:spcBef>
                  <a:spcPct val="50000"/>
                </a:spcBef>
              </a:pPr>
              <a:endParaRPr lang="en-US" sz="1800" b="0">
                <a:solidFill>
                  <a:schemeClr val="tx1"/>
                </a:solidFill>
                <a:latin typeface="Arial" charset="0"/>
              </a:endParaRPr>
            </a:p>
            <a:p>
              <a:pPr>
                <a:spcBef>
                  <a:spcPct val="50000"/>
                </a:spcBef>
              </a:pPr>
              <a:r>
                <a:rPr lang="en-US" sz="2400">
                  <a:solidFill>
                    <a:schemeClr val="folHlink"/>
                  </a:solidFill>
                  <a:latin typeface="Arial" charset="0"/>
                </a:rPr>
                <a:t>Samenstelling presentatie</a:t>
              </a:r>
              <a:endParaRPr lang="nl-NL" sz="2400">
                <a:solidFill>
                  <a:schemeClr val="folHlink"/>
                </a:solidFill>
                <a:latin typeface="Arial" charset="0"/>
              </a:endParaRPr>
            </a:p>
            <a:p>
              <a:pPr>
                <a:spcBef>
                  <a:spcPct val="50000"/>
                </a:spcBef>
              </a:pPr>
              <a:r>
                <a:rPr lang="nl-NL" sz="1800" b="0">
                  <a:solidFill>
                    <a:schemeClr val="tx1"/>
                  </a:solidFill>
                  <a:latin typeface="Arial" charset="0"/>
                </a:rPr>
                <a:t>Bert Op den Camp, Johan den Boer, John Adams, Marian Baars, Nico Ploumen</a:t>
              </a:r>
            </a:p>
            <a:p>
              <a:pPr>
                <a:spcBef>
                  <a:spcPct val="50000"/>
                </a:spcBef>
              </a:pPr>
              <a:endParaRPr lang="en-US" sz="1800" b="0">
                <a:solidFill>
                  <a:schemeClr val="tx1"/>
                </a:solidFill>
                <a:latin typeface="Arial" charset="0"/>
              </a:endParaRPr>
            </a:p>
            <a:p>
              <a:pPr>
                <a:spcBef>
                  <a:spcPct val="50000"/>
                </a:spcBef>
              </a:pPr>
              <a:r>
                <a:rPr lang="en-US" sz="2400">
                  <a:solidFill>
                    <a:schemeClr val="folHlink"/>
                  </a:solidFill>
                  <a:latin typeface="Arial" charset="0"/>
                </a:rPr>
                <a:t>Script</a:t>
              </a:r>
            </a:p>
            <a:p>
              <a:pPr>
                <a:spcBef>
                  <a:spcPct val="50000"/>
                </a:spcBef>
              </a:pPr>
              <a:r>
                <a:rPr lang="en-US" sz="1800" b="0">
                  <a:solidFill>
                    <a:schemeClr val="tx1"/>
                  </a:solidFill>
                  <a:latin typeface="Arial" charset="0"/>
                </a:rPr>
                <a:t>John Adams, Marian Baars</a:t>
              </a:r>
            </a:p>
            <a:p>
              <a:pPr>
                <a:spcBef>
                  <a:spcPct val="50000"/>
                </a:spcBef>
              </a:pPr>
              <a:endParaRPr lang="en-US" sz="1800" b="0">
                <a:solidFill>
                  <a:schemeClr val="tx1"/>
                </a:solidFill>
                <a:latin typeface="Arial" charset="0"/>
              </a:endParaRPr>
            </a:p>
            <a:p>
              <a:pPr>
                <a:spcBef>
                  <a:spcPct val="50000"/>
                </a:spcBef>
              </a:pPr>
              <a:r>
                <a:rPr lang="en-US" sz="2400">
                  <a:solidFill>
                    <a:schemeClr val="folHlink"/>
                  </a:solidFill>
                  <a:latin typeface="Arial" charset="0"/>
                </a:rPr>
                <a:t>Techniek</a:t>
              </a:r>
            </a:p>
            <a:p>
              <a:pPr>
                <a:spcBef>
                  <a:spcPct val="50000"/>
                </a:spcBef>
              </a:pPr>
              <a:r>
                <a:rPr lang="en-US" sz="1800" b="0">
                  <a:solidFill>
                    <a:schemeClr val="tx1"/>
                  </a:solidFill>
                  <a:latin typeface="Arial" charset="0"/>
                </a:rPr>
                <a:t>Johan den Boer</a:t>
              </a:r>
            </a:p>
            <a:p>
              <a:pPr>
                <a:spcBef>
                  <a:spcPct val="50000"/>
                </a:spcBef>
              </a:pPr>
              <a:endParaRPr lang="en-US" sz="1800" b="0">
                <a:solidFill>
                  <a:schemeClr val="tx1"/>
                </a:solidFill>
                <a:latin typeface="Arial" charset="0"/>
              </a:endParaRPr>
            </a:p>
            <a:p>
              <a:pPr>
                <a:spcBef>
                  <a:spcPct val="50000"/>
                </a:spcBef>
              </a:pPr>
              <a:r>
                <a:rPr lang="en-US" sz="2400">
                  <a:solidFill>
                    <a:schemeClr val="folHlink"/>
                  </a:solidFill>
                  <a:latin typeface="Arial" charset="0"/>
                </a:rPr>
                <a:t>Post processing fotomateriaal</a:t>
              </a:r>
            </a:p>
            <a:p>
              <a:pPr>
                <a:spcBef>
                  <a:spcPct val="50000"/>
                </a:spcBef>
              </a:pPr>
              <a:r>
                <a:rPr lang="en-US" sz="1800" b="0">
                  <a:solidFill>
                    <a:schemeClr val="tx1"/>
                  </a:solidFill>
                  <a:latin typeface="Arial" charset="0"/>
                </a:rPr>
                <a:t>Nico Ploumen</a:t>
              </a:r>
            </a:p>
            <a:p>
              <a:pPr>
                <a:spcBef>
                  <a:spcPct val="50000"/>
                </a:spcBef>
              </a:pPr>
              <a:endParaRPr lang="en-US" sz="1800" b="0">
                <a:solidFill>
                  <a:schemeClr val="tx1"/>
                </a:solidFill>
                <a:latin typeface="Arial" charset="0"/>
              </a:endParaRPr>
            </a:p>
            <a:p>
              <a:pPr>
                <a:spcBef>
                  <a:spcPct val="50000"/>
                </a:spcBef>
              </a:pPr>
              <a:r>
                <a:rPr lang="en-US" sz="2400">
                  <a:solidFill>
                    <a:schemeClr val="folHlink"/>
                  </a:solidFill>
                  <a:latin typeface="Arial" charset="0"/>
                </a:rPr>
                <a:t>Licht</a:t>
              </a:r>
            </a:p>
            <a:p>
              <a:pPr>
                <a:spcBef>
                  <a:spcPct val="50000"/>
                </a:spcBef>
              </a:pPr>
              <a:r>
                <a:rPr lang="en-US" sz="1800" b="0">
                  <a:solidFill>
                    <a:schemeClr val="tx1"/>
                  </a:solidFill>
                  <a:latin typeface="Arial" charset="0"/>
                </a:rPr>
                <a:t>Zonlicht</a:t>
              </a:r>
            </a:p>
            <a:p>
              <a:pPr>
                <a:spcBef>
                  <a:spcPct val="50000"/>
                </a:spcBef>
              </a:pPr>
              <a:r>
                <a:rPr lang="en-US" sz="1800" b="0">
                  <a:solidFill>
                    <a:schemeClr val="tx1"/>
                  </a:solidFill>
                  <a:latin typeface="Arial" charset="0"/>
                </a:rPr>
                <a:t>Kunstlicht</a:t>
              </a:r>
            </a:p>
            <a:p>
              <a:pPr>
                <a:spcBef>
                  <a:spcPct val="50000"/>
                </a:spcBef>
              </a:pPr>
              <a:r>
                <a:rPr lang="en-US" sz="1800" b="0">
                  <a:solidFill>
                    <a:schemeClr val="tx1"/>
                  </a:solidFill>
                  <a:latin typeface="Arial" charset="0"/>
                </a:rPr>
                <a:t>Daglicht</a:t>
              </a:r>
            </a:p>
            <a:p>
              <a:pPr>
                <a:spcBef>
                  <a:spcPct val="50000"/>
                </a:spcBef>
              </a:pPr>
              <a:r>
                <a:rPr lang="en-US" sz="1800" b="0">
                  <a:solidFill>
                    <a:schemeClr val="tx1"/>
                  </a:solidFill>
                  <a:latin typeface="Arial" charset="0"/>
                </a:rPr>
                <a:t>Flitslicht</a:t>
              </a:r>
            </a:p>
            <a:p>
              <a:pPr>
                <a:spcBef>
                  <a:spcPct val="50000"/>
                </a:spcBef>
              </a:pPr>
              <a:r>
                <a:rPr lang="en-US" sz="1800" b="0">
                  <a:solidFill>
                    <a:schemeClr val="tx1"/>
                  </a:solidFill>
                  <a:latin typeface="Arial" charset="0"/>
                </a:rPr>
                <a:t>Noorderlicht</a:t>
              </a:r>
              <a:br>
                <a:rPr lang="en-US" sz="1800" b="0">
                  <a:solidFill>
                    <a:schemeClr val="tx1"/>
                  </a:solidFill>
                  <a:latin typeface="Arial" charset="0"/>
                </a:rPr>
              </a:br>
              <a:endParaRPr lang="nl-NL" sz="1800" b="0">
                <a:solidFill>
                  <a:schemeClr val="tx1"/>
                </a:solidFill>
                <a:latin typeface="Arial" charset="0"/>
              </a:endParaRPr>
            </a:p>
            <a:p>
              <a:pPr>
                <a:spcBef>
                  <a:spcPct val="50000"/>
                </a:spcBef>
              </a:pPr>
              <a:r>
                <a:rPr lang="en-US" sz="2400">
                  <a:solidFill>
                    <a:schemeClr val="folHlink"/>
                  </a:solidFill>
                  <a:latin typeface="Arial" charset="0"/>
                </a:rPr>
                <a:t>Chauffeurs</a:t>
              </a:r>
            </a:p>
            <a:p>
              <a:pPr>
                <a:spcBef>
                  <a:spcPct val="50000"/>
                </a:spcBef>
              </a:pPr>
              <a:r>
                <a:rPr lang="nl-NL" sz="1800" b="0">
                  <a:solidFill>
                    <a:schemeClr val="tx1"/>
                  </a:solidFill>
                  <a:latin typeface="Arial" charset="0"/>
                </a:rPr>
                <a:t>Bert Op den Camp, Johan den Boer, John Adams, Nico Ploumen</a:t>
              </a:r>
            </a:p>
            <a:p>
              <a:pPr>
                <a:spcBef>
                  <a:spcPct val="50000"/>
                </a:spcBef>
              </a:pPr>
              <a:endParaRPr lang="nl-NL" sz="1800" b="0">
                <a:solidFill>
                  <a:schemeClr val="tx1"/>
                </a:solidFill>
                <a:latin typeface="Arial" charset="0"/>
              </a:endParaRPr>
            </a:p>
            <a:p>
              <a:pPr>
                <a:spcBef>
                  <a:spcPct val="50000"/>
                </a:spcBef>
              </a:pPr>
              <a:r>
                <a:rPr lang="en-US" sz="2400">
                  <a:solidFill>
                    <a:schemeClr val="folHlink"/>
                  </a:solidFill>
                  <a:latin typeface="Arial" charset="0"/>
                </a:rPr>
                <a:t>Notuliste</a:t>
              </a:r>
            </a:p>
            <a:p>
              <a:pPr>
                <a:spcBef>
                  <a:spcPct val="50000"/>
                </a:spcBef>
              </a:pPr>
              <a:r>
                <a:rPr lang="nl-NL" sz="1800" b="0">
                  <a:solidFill>
                    <a:schemeClr val="tx1"/>
                  </a:solidFill>
                  <a:latin typeface="Arial" charset="0"/>
                </a:rPr>
                <a:t>Marian Baars</a:t>
              </a:r>
            </a:p>
            <a:p>
              <a:pPr>
                <a:spcBef>
                  <a:spcPct val="50000"/>
                </a:spcBef>
              </a:pPr>
              <a:endParaRPr lang="en-US" sz="1800" b="0">
                <a:solidFill>
                  <a:schemeClr val="tx1"/>
                </a:solidFill>
                <a:latin typeface="Arial" charset="0"/>
              </a:endParaRPr>
            </a:p>
            <a:p>
              <a:pPr>
                <a:spcBef>
                  <a:spcPct val="50000"/>
                </a:spcBef>
              </a:pPr>
              <a:r>
                <a:rPr lang="en-US" sz="2400">
                  <a:solidFill>
                    <a:schemeClr val="folHlink"/>
                  </a:solidFill>
                  <a:latin typeface="Arial" charset="0"/>
                </a:rPr>
                <a:t>Antropologie en cultuurfilosoof</a:t>
              </a:r>
            </a:p>
            <a:p>
              <a:pPr>
                <a:spcBef>
                  <a:spcPct val="50000"/>
                </a:spcBef>
              </a:pPr>
              <a:r>
                <a:rPr lang="en-US" sz="1800" b="0">
                  <a:solidFill>
                    <a:schemeClr val="tx1"/>
                  </a:solidFill>
                  <a:latin typeface="Arial" charset="0"/>
                </a:rPr>
                <a:t>Pierre Grooten</a:t>
              </a:r>
            </a:p>
            <a:p>
              <a:pPr>
                <a:spcBef>
                  <a:spcPct val="50000"/>
                </a:spcBef>
              </a:pPr>
              <a:endParaRPr lang="nl-NL" sz="1800" b="0">
                <a:solidFill>
                  <a:schemeClr val="tx1"/>
                </a:solidFill>
                <a:latin typeface="Arial" charset="0"/>
              </a:endParaRPr>
            </a:p>
            <a:p>
              <a:pPr>
                <a:spcBef>
                  <a:spcPct val="50000"/>
                </a:spcBef>
              </a:pPr>
              <a:r>
                <a:rPr lang="en-US" sz="2400">
                  <a:solidFill>
                    <a:schemeClr val="folHlink"/>
                  </a:solidFill>
                  <a:latin typeface="Arial" charset="0"/>
                </a:rPr>
                <a:t>Organisatie</a:t>
              </a:r>
            </a:p>
            <a:p>
              <a:pPr>
                <a:spcBef>
                  <a:spcPct val="50000"/>
                </a:spcBef>
              </a:pPr>
              <a:r>
                <a:rPr lang="nl-NL" sz="1800" b="0">
                  <a:solidFill>
                    <a:schemeClr val="tx1"/>
                  </a:solidFill>
                  <a:latin typeface="Arial" charset="0"/>
                </a:rPr>
                <a:t>Bert Op den Camp, Johan den Boer</a:t>
              </a:r>
            </a:p>
            <a:p>
              <a:pPr>
                <a:spcBef>
                  <a:spcPct val="50000"/>
                </a:spcBef>
              </a:pPr>
              <a:endParaRPr lang="nl-NL" sz="1800" b="0">
                <a:solidFill>
                  <a:schemeClr val="tx1"/>
                </a:solidFill>
                <a:latin typeface="Arial" charset="0"/>
              </a:endParaRPr>
            </a:p>
            <a:p>
              <a:pPr>
                <a:spcBef>
                  <a:spcPct val="50000"/>
                </a:spcBef>
              </a:pPr>
              <a:r>
                <a:rPr lang="en-US" sz="2400">
                  <a:solidFill>
                    <a:schemeClr val="folHlink"/>
                  </a:solidFill>
                  <a:latin typeface="Arial" charset="0"/>
                </a:rPr>
                <a:t>Kaart lezers en GPS</a:t>
              </a:r>
            </a:p>
            <a:p>
              <a:pPr>
                <a:spcBef>
                  <a:spcPct val="50000"/>
                </a:spcBef>
              </a:pPr>
              <a:r>
                <a:rPr lang="nl-NL" sz="1800" b="0">
                  <a:solidFill>
                    <a:schemeClr val="tx1"/>
                  </a:solidFill>
                  <a:latin typeface="Arial" charset="0"/>
                </a:rPr>
                <a:t>Marian Baars, Johan den Boer</a:t>
              </a:r>
            </a:p>
            <a:p>
              <a:pPr>
                <a:spcBef>
                  <a:spcPct val="50000"/>
                </a:spcBef>
              </a:pPr>
              <a:endParaRPr lang="nl-NL" sz="1800" b="0">
                <a:solidFill>
                  <a:schemeClr val="tx1"/>
                </a:solidFill>
                <a:latin typeface="Arial" charset="0"/>
              </a:endParaRPr>
            </a:p>
            <a:p>
              <a:pPr>
                <a:spcBef>
                  <a:spcPct val="50000"/>
                </a:spcBef>
              </a:pPr>
              <a:r>
                <a:rPr lang="nl-NL" sz="2400">
                  <a:solidFill>
                    <a:schemeClr val="folHlink"/>
                  </a:solidFill>
                  <a:latin typeface="Arial" charset="0"/>
                </a:rPr>
                <a:t>Catering</a:t>
              </a:r>
            </a:p>
            <a:p>
              <a:pPr>
                <a:spcBef>
                  <a:spcPct val="50000"/>
                </a:spcBef>
              </a:pPr>
              <a:r>
                <a:rPr lang="nl-NL" sz="1800" b="0">
                  <a:solidFill>
                    <a:schemeClr val="tx1"/>
                  </a:solidFill>
                  <a:latin typeface="Arial" charset="0"/>
                </a:rPr>
                <a:t>Karin Kloosterman en Jos Kleverwal (Frankrijk)</a:t>
              </a:r>
              <a:br>
                <a:rPr lang="nl-NL" sz="1800" b="0">
                  <a:solidFill>
                    <a:schemeClr val="tx1"/>
                  </a:solidFill>
                  <a:latin typeface="Arial" charset="0"/>
                </a:rPr>
              </a:br>
              <a:r>
                <a:rPr lang="nl-NL" sz="1800" b="0">
                  <a:solidFill>
                    <a:schemeClr val="tx1"/>
                  </a:solidFill>
                  <a:latin typeface="Arial" charset="0"/>
                </a:rPr>
                <a:t>Bert en Maria Op den Camp (Maastricht)</a:t>
              </a:r>
            </a:p>
            <a:p>
              <a:pPr>
                <a:spcBef>
                  <a:spcPct val="50000"/>
                </a:spcBef>
              </a:pPr>
              <a:endParaRPr lang="nl-NL" sz="1800" b="0">
                <a:solidFill>
                  <a:schemeClr val="tx1"/>
                </a:solidFill>
                <a:latin typeface="Arial" charset="0"/>
              </a:endParaRPr>
            </a:p>
            <a:p>
              <a:pPr>
                <a:spcBef>
                  <a:spcPct val="50000"/>
                </a:spcBef>
              </a:pPr>
              <a:r>
                <a:rPr lang="en-US" sz="2400">
                  <a:solidFill>
                    <a:schemeClr val="folHlink"/>
                  </a:solidFill>
                  <a:latin typeface="Arial" charset="0"/>
                </a:rPr>
                <a:t>Entertainment</a:t>
              </a:r>
            </a:p>
            <a:p>
              <a:pPr>
                <a:spcBef>
                  <a:spcPct val="50000"/>
                </a:spcBef>
              </a:pPr>
              <a:r>
                <a:rPr lang="en-US" sz="1800" b="0">
                  <a:solidFill>
                    <a:schemeClr val="tx1"/>
                  </a:solidFill>
                  <a:latin typeface="Arial" charset="0"/>
                </a:rPr>
                <a:t>Willie Colen</a:t>
              </a:r>
            </a:p>
          </p:txBody>
        </p:sp>
        <p:sp>
          <p:nvSpPr>
            <p:cNvPr id="20491" name="Line 9"/>
            <p:cNvSpPr>
              <a:spLocks noChangeShapeType="1"/>
            </p:cNvSpPr>
            <p:nvPr/>
          </p:nvSpPr>
          <p:spPr bwMode="auto">
            <a:xfrm>
              <a:off x="801689" y="20145492"/>
              <a:ext cx="1406525" cy="0"/>
            </a:xfrm>
            <a:prstGeom prst="line">
              <a:avLst/>
            </a:prstGeom>
            <a:noFill/>
            <a:ln w="25400">
              <a:solidFill>
                <a:schemeClr val="tx1"/>
              </a:solidFill>
              <a:round/>
              <a:headEnd/>
              <a:tailEnd/>
            </a:ln>
          </p:spPr>
          <p:txBody>
            <a:bodyPr anchor="b"/>
            <a:lstStyle/>
            <a:p>
              <a:endParaRPr lang="nl-NL"/>
            </a:p>
          </p:txBody>
        </p:sp>
      </p:grpSp>
      <p:sp>
        <p:nvSpPr>
          <p:cNvPr id="86027" name="Text Box 11"/>
          <p:cNvSpPr txBox="1">
            <a:spLocks noChangeArrowheads="1"/>
          </p:cNvSpPr>
          <p:nvPr/>
        </p:nvSpPr>
        <p:spPr bwMode="auto">
          <a:xfrm>
            <a:off x="2868613" y="4416425"/>
            <a:ext cx="3790950" cy="584200"/>
          </a:xfrm>
          <a:prstGeom prst="rect">
            <a:avLst/>
          </a:prstGeom>
          <a:noFill/>
          <a:ln w="9525" algn="ctr">
            <a:noFill/>
            <a:miter lim="800000"/>
            <a:headEnd/>
            <a:tailEnd/>
          </a:ln>
        </p:spPr>
        <p:txBody>
          <a:bodyPr anchor="b">
            <a:spAutoFit/>
          </a:bodyPr>
          <a:lstStyle/>
          <a:p>
            <a:pPr algn="r">
              <a:lnSpc>
                <a:spcPct val="80000"/>
              </a:lnSpc>
              <a:spcBef>
                <a:spcPct val="50000"/>
              </a:spcBef>
            </a:pPr>
            <a:r>
              <a:rPr lang="en-US">
                <a:solidFill>
                  <a:schemeClr val="tx1"/>
                </a:solidFill>
              </a:rPr>
              <a:t>*** FIN ***</a:t>
            </a:r>
            <a:endParaRPr lang="nl-NL">
              <a:solidFill>
                <a:schemeClr val="tx1"/>
              </a:solidFill>
            </a:endParaRPr>
          </a:p>
        </p:txBody>
      </p:sp>
      <p:pic>
        <p:nvPicPr>
          <p:cNvPr id="13" name="Country Gentlemen-Coutry Gentlemen - The Early Rebel Recordings - DiscOne-26-Matternhorn.wav">
            <a:hlinkClick r:id="" action="ppaction://media"/>
          </p:cNvPr>
          <p:cNvPicPr>
            <a:picLocks noRot="1" noChangeAspect="1"/>
          </p:cNvPicPr>
          <p:nvPr>
            <a:wavAudioFile r:embed="rId1" name="Country Gentlemen-Coutry Gentlemen - The Early Rebel Recordings - DiscOne-26-Matternhorn.wav"/>
          </p:nvPr>
        </p:nvPicPr>
        <p:blipFill>
          <a:blip r:embed="rId6"/>
          <a:srcRect/>
          <a:stretch>
            <a:fillRect/>
          </a:stretch>
        </p:blipFill>
        <p:spPr bwMode="auto">
          <a:xfrm>
            <a:off x="8829675" y="6457950"/>
            <a:ext cx="304800" cy="304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41716" fill="hold"/>
                                        <p:tgtEl>
                                          <p:spTgt spid="13"/>
                                        </p:tgtEl>
                                      </p:cBhvr>
                                    </p:cmd>
                                  </p:childTnLst>
                                </p:cTn>
                              </p:par>
                              <p:par>
                                <p:cTn id="7" presetID="2" presetClass="exit" presetSubtype="1" fill="hold" nodeType="withEffect">
                                  <p:stCondLst>
                                    <p:cond delay="2000"/>
                                  </p:stCondLst>
                                  <p:childTnLst>
                                    <p:anim calcmode="lin" valueType="num">
                                      <p:cBhvr additive="base">
                                        <p:cTn id="8" dur="50000"/>
                                        <p:tgtEl>
                                          <p:spTgt spid="2"/>
                                        </p:tgtEl>
                                        <p:attrNameLst>
                                          <p:attrName>ppt_x</p:attrName>
                                        </p:attrNameLst>
                                      </p:cBhvr>
                                      <p:tavLst>
                                        <p:tav tm="0">
                                          <p:val>
                                            <p:strVal val="ppt_x"/>
                                          </p:val>
                                        </p:tav>
                                        <p:tav tm="100000">
                                          <p:val>
                                            <p:strVal val="ppt_x"/>
                                          </p:val>
                                        </p:tav>
                                      </p:tavLst>
                                    </p:anim>
                                    <p:anim calcmode="lin" valueType="num">
                                      <p:cBhvr additive="base">
                                        <p:cTn id="9" dur="50000"/>
                                        <p:tgtEl>
                                          <p:spTgt spid="2"/>
                                        </p:tgtEl>
                                        <p:attrNameLst>
                                          <p:attrName>ppt_y</p:attrName>
                                        </p:attrNameLst>
                                      </p:cBhvr>
                                      <p:tavLst>
                                        <p:tav tm="0">
                                          <p:val>
                                            <p:strVal val="ppt_y"/>
                                          </p:val>
                                        </p:tav>
                                        <p:tav tm="100000">
                                          <p:val>
                                            <p:strVal val="0-ppt_h/2"/>
                                          </p:val>
                                        </p:tav>
                                      </p:tavLst>
                                    </p:anim>
                                    <p:set>
                                      <p:cBhvr>
                                        <p:cTn id="10" dur="1" fill="hold">
                                          <p:stCondLst>
                                            <p:cond delay="49999"/>
                                          </p:stCondLst>
                                        </p:cTn>
                                        <p:tgtEl>
                                          <p:spTgt spid="2"/>
                                        </p:tgtEl>
                                        <p:attrNameLst>
                                          <p:attrName>style.visibility</p:attrName>
                                        </p:attrNameLst>
                                      </p:cBhvr>
                                      <p:to>
                                        <p:strVal val="hidden"/>
                                      </p:to>
                                    </p:set>
                                  </p:childTnLst>
                                </p:cTn>
                              </p:par>
                              <p:par>
                                <p:cTn id="11" presetID="2" presetClass="exit" presetSubtype="1" fill="hold" grpId="0" nodeType="withEffect">
                                  <p:stCondLst>
                                    <p:cond delay="40000"/>
                                  </p:stCondLst>
                                  <p:childTnLst>
                                    <p:anim calcmode="lin" valueType="num">
                                      <p:cBhvr additive="base">
                                        <p:cTn id="12" dur="50000"/>
                                        <p:tgtEl>
                                          <p:spTgt spid="285702"/>
                                        </p:tgtEl>
                                        <p:attrNameLst>
                                          <p:attrName>ppt_x</p:attrName>
                                        </p:attrNameLst>
                                      </p:cBhvr>
                                      <p:tavLst>
                                        <p:tav tm="0">
                                          <p:val>
                                            <p:strVal val="ppt_x"/>
                                          </p:val>
                                        </p:tav>
                                        <p:tav tm="100000">
                                          <p:val>
                                            <p:strVal val="ppt_x"/>
                                          </p:val>
                                        </p:tav>
                                      </p:tavLst>
                                    </p:anim>
                                    <p:anim calcmode="lin" valueType="num">
                                      <p:cBhvr additive="base">
                                        <p:cTn id="13" dur="50000"/>
                                        <p:tgtEl>
                                          <p:spTgt spid="285702"/>
                                        </p:tgtEl>
                                        <p:attrNameLst>
                                          <p:attrName>ppt_y</p:attrName>
                                        </p:attrNameLst>
                                      </p:cBhvr>
                                      <p:tavLst>
                                        <p:tav tm="0">
                                          <p:val>
                                            <p:strVal val="ppt_y"/>
                                          </p:val>
                                        </p:tav>
                                        <p:tav tm="100000">
                                          <p:val>
                                            <p:strVal val="0-ppt_h/2"/>
                                          </p:val>
                                        </p:tav>
                                      </p:tavLst>
                                    </p:anim>
                                    <p:set>
                                      <p:cBhvr>
                                        <p:cTn id="14" dur="1" fill="hold">
                                          <p:stCondLst>
                                            <p:cond delay="49999"/>
                                          </p:stCondLst>
                                        </p:cTn>
                                        <p:tgtEl>
                                          <p:spTgt spid="285702"/>
                                        </p:tgtEl>
                                        <p:attrNameLst>
                                          <p:attrName>style.visibility</p:attrName>
                                        </p:attrNameLst>
                                      </p:cBhvr>
                                      <p:to>
                                        <p:strVal val="hidden"/>
                                      </p:to>
                                    </p:set>
                                  </p:childTnLst>
                                </p:cTn>
                              </p:par>
                              <p:par>
                                <p:cTn id="15" presetID="2" presetClass="exit" presetSubtype="1" fill="hold" grpId="0" nodeType="withEffect">
                                  <p:stCondLst>
                                    <p:cond delay="73000"/>
                                  </p:stCondLst>
                                  <p:childTnLst>
                                    <p:anim calcmode="lin" valueType="num">
                                      <p:cBhvr additive="base">
                                        <p:cTn id="16" dur="60000"/>
                                        <p:tgtEl>
                                          <p:spTgt spid="8"/>
                                        </p:tgtEl>
                                        <p:attrNameLst>
                                          <p:attrName>ppt_x</p:attrName>
                                        </p:attrNameLst>
                                      </p:cBhvr>
                                      <p:tavLst>
                                        <p:tav tm="0">
                                          <p:val>
                                            <p:strVal val="ppt_x"/>
                                          </p:val>
                                        </p:tav>
                                        <p:tav tm="100000">
                                          <p:val>
                                            <p:strVal val="ppt_x"/>
                                          </p:val>
                                        </p:tav>
                                      </p:tavLst>
                                    </p:anim>
                                    <p:anim calcmode="lin" valueType="num">
                                      <p:cBhvr additive="base">
                                        <p:cTn id="17" dur="60000"/>
                                        <p:tgtEl>
                                          <p:spTgt spid="8"/>
                                        </p:tgtEl>
                                        <p:attrNameLst>
                                          <p:attrName>ppt_y</p:attrName>
                                        </p:attrNameLst>
                                      </p:cBhvr>
                                      <p:tavLst>
                                        <p:tav tm="0">
                                          <p:val>
                                            <p:strVal val="ppt_y"/>
                                          </p:val>
                                        </p:tav>
                                        <p:tav tm="100000">
                                          <p:val>
                                            <p:strVal val="0-ppt_h/2"/>
                                          </p:val>
                                        </p:tav>
                                      </p:tavLst>
                                    </p:anim>
                                    <p:set>
                                      <p:cBhvr>
                                        <p:cTn id="18" dur="1" fill="hold">
                                          <p:stCondLst>
                                            <p:cond delay="59999"/>
                                          </p:stCondLst>
                                        </p:cTn>
                                        <p:tgtEl>
                                          <p:spTgt spid="8"/>
                                        </p:tgtEl>
                                        <p:attrNameLst>
                                          <p:attrName>style.visibility</p:attrName>
                                        </p:attrNameLst>
                                      </p:cBhvr>
                                      <p:to>
                                        <p:strVal val="hidden"/>
                                      </p:to>
                                    </p:set>
                                  </p:childTnLst>
                                </p:cTn>
                              </p:par>
                              <p:par>
                                <p:cTn id="19" presetID="2" presetClass="entr" presetSubtype="4" fill="hold" grpId="0" nodeType="withEffect">
                                  <p:stCondLst>
                                    <p:cond delay="130000"/>
                                  </p:stCondLst>
                                  <p:childTnLst>
                                    <p:set>
                                      <p:cBhvr>
                                        <p:cTn id="20" dur="1" fill="hold">
                                          <p:stCondLst>
                                            <p:cond delay="0"/>
                                          </p:stCondLst>
                                        </p:cTn>
                                        <p:tgtEl>
                                          <p:spTgt spid="86027"/>
                                        </p:tgtEl>
                                        <p:attrNameLst>
                                          <p:attrName>style.visibility</p:attrName>
                                        </p:attrNameLst>
                                      </p:cBhvr>
                                      <p:to>
                                        <p:strVal val="visible"/>
                                      </p:to>
                                    </p:set>
                                    <p:anim calcmode="lin" valueType="num">
                                      <p:cBhvr additive="base">
                                        <p:cTn id="21" dur="3000" fill="hold"/>
                                        <p:tgtEl>
                                          <p:spTgt spid="86027"/>
                                        </p:tgtEl>
                                        <p:attrNameLst>
                                          <p:attrName>ppt_x</p:attrName>
                                        </p:attrNameLst>
                                      </p:cBhvr>
                                      <p:tavLst>
                                        <p:tav tm="0">
                                          <p:val>
                                            <p:strVal val="#ppt_x"/>
                                          </p:val>
                                        </p:tav>
                                        <p:tav tm="100000">
                                          <p:val>
                                            <p:strVal val="#ppt_x"/>
                                          </p:val>
                                        </p:tav>
                                      </p:tavLst>
                                    </p:anim>
                                    <p:anim calcmode="lin" valueType="num">
                                      <p:cBhvr additive="base">
                                        <p:cTn id="22" dur="3000" fill="hold"/>
                                        <p:tgtEl>
                                          <p:spTgt spid="860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p:cTn id="23" fill="hold" display="0">
                  <p:stCondLst>
                    <p:cond delay="indefinite"/>
                  </p:stCondLst>
                  <p:endCondLst>
                    <p:cond evt="onNext" delay="0">
                      <p:tgtEl>
                        <p:sldTgt/>
                      </p:tgtEl>
                    </p:cond>
                    <p:cond evt="onPrev" delay="0">
                      <p:tgtEl>
                        <p:sldTgt/>
                      </p:tgtEl>
                    </p:cond>
                    <p:cond evt="onStopAudio" delay="0">
                      <p:tgtEl>
                        <p:sldTgt/>
                      </p:tgtEl>
                    </p:cond>
                  </p:endCondLst>
                </p:cTn>
                <p:tgtEl>
                  <p:spTgt spid="13"/>
                </p:tgtEl>
              </p:cMediaNode>
            </p:audio>
          </p:childTnLst>
        </p:cTn>
      </p:par>
    </p:tnLst>
    <p:bldLst>
      <p:bldP spid="285702" grpId="0"/>
      <p:bldP spid="8" grpId="0"/>
      <p:bldP spid="86027" grpId="0"/>
    </p:bldLst>
  </p:timing>
</p:sld>
</file>

<file path=ppt/theme/theme1.xml><?xml version="1.0" encoding="utf-8"?>
<a:theme xmlns:a="http://schemas.openxmlformats.org/drawingml/2006/main" name="Verfijnd">
  <a:themeElements>
    <a:clrScheme name="">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Verfijnd">
      <a:majorFont>
        <a:latin typeface="Times New Roman"/>
        <a:ea typeface=""/>
        <a:cs typeface=""/>
      </a:majorFont>
      <a:minorFont>
        <a:latin typeface="Arial"/>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b" anchorCtr="0" compatLnSpc="1">
        <a:prstTxWarp prst="textNoShape">
          <a:avLst/>
        </a:prstTxWarp>
      </a:bodyPr>
      <a:lstStyle>
        <a:defPPr marL="0" marR="0" indent="0" algn="r" defTabSz="914400" rtl="0" eaLnBrk="1" fontAlgn="base" latinLnBrk="0" hangingPunct="1">
          <a:lnSpc>
            <a:spcPct val="80000"/>
          </a:lnSpc>
          <a:spcBef>
            <a:spcPct val="0"/>
          </a:spcBef>
          <a:spcAft>
            <a:spcPct val="0"/>
          </a:spcAft>
          <a:buClrTx/>
          <a:buSzTx/>
          <a:buFontTx/>
          <a:buNone/>
          <a:tabLst/>
          <a:defRPr kumimoji="0" lang="nl-NL" sz="4000" b="1" i="0" u="none" strike="noStrike" cap="none" normalizeH="0" baseline="0" smtClean="0">
            <a:ln>
              <a:noFill/>
            </a:ln>
            <a:solidFill>
              <a:srgbClr val="006600"/>
            </a:solidFill>
            <a:effectLst/>
            <a:latin typeface="Verdana"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b" anchorCtr="0" compatLnSpc="1">
        <a:prstTxWarp prst="textNoShape">
          <a:avLst/>
        </a:prstTxWarp>
      </a:bodyPr>
      <a:lstStyle>
        <a:defPPr marL="0" marR="0" indent="0" algn="r" defTabSz="914400" rtl="0" eaLnBrk="1" fontAlgn="base" latinLnBrk="0" hangingPunct="1">
          <a:lnSpc>
            <a:spcPct val="80000"/>
          </a:lnSpc>
          <a:spcBef>
            <a:spcPct val="0"/>
          </a:spcBef>
          <a:spcAft>
            <a:spcPct val="0"/>
          </a:spcAft>
          <a:buClrTx/>
          <a:buSzTx/>
          <a:buFontTx/>
          <a:buNone/>
          <a:tabLst/>
          <a:defRPr kumimoji="0" lang="nl-NL" sz="4000" b="1" i="0" u="none" strike="noStrike" cap="none" normalizeH="0" baseline="0" smtClean="0">
            <a:ln>
              <a:noFill/>
            </a:ln>
            <a:solidFill>
              <a:srgbClr val="006600"/>
            </a:solidFill>
            <a:effectLst/>
            <a:latin typeface="Verdana" pitchFamily="34" charset="0"/>
          </a:defRPr>
        </a:defPPr>
      </a:lstStyle>
    </a:lnDef>
  </a:objectDefaults>
  <a:extraClrSchemeLst>
    <a:extraClrScheme>
      <a:clrScheme name="Verfijnd 1">
        <a:dk1>
          <a:srgbClr val="666633"/>
        </a:dk1>
        <a:lt1>
          <a:srgbClr val="FFFFFF"/>
        </a:lt1>
        <a:dk2>
          <a:srgbClr val="000000"/>
        </a:dk2>
        <a:lt2>
          <a:srgbClr val="FFFFFF"/>
        </a:lt2>
        <a:accent1>
          <a:srgbClr val="666699"/>
        </a:accent1>
        <a:accent2>
          <a:srgbClr val="990000"/>
        </a:accent2>
        <a:accent3>
          <a:srgbClr val="AAAAAA"/>
        </a:accent3>
        <a:accent4>
          <a:srgbClr val="DADADA"/>
        </a:accent4>
        <a:accent5>
          <a:srgbClr val="B8B8CA"/>
        </a:accent5>
        <a:accent6>
          <a:srgbClr val="8A0000"/>
        </a:accent6>
        <a:hlink>
          <a:srgbClr val="999900"/>
        </a:hlink>
        <a:folHlink>
          <a:srgbClr val="FFFFFF"/>
        </a:folHlink>
      </a:clrScheme>
      <a:clrMap bg1="dk2" tx1="lt1" bg2="dk1" tx2="lt2" accent1="accent1" accent2="accent2" accent3="accent3" accent4="accent4" accent5="accent5" accent6="accent6" hlink="hlink" folHlink="folHlink"/>
    </a:extraClrScheme>
    <a:extraClrScheme>
      <a:clrScheme name="Verfijnd 2">
        <a:dk1>
          <a:srgbClr val="4D4D4D"/>
        </a:dk1>
        <a:lt1>
          <a:srgbClr val="FFFFFF"/>
        </a:lt1>
        <a:dk2>
          <a:srgbClr val="4A1102"/>
        </a:dk2>
        <a:lt2>
          <a:srgbClr val="FFFFFF"/>
        </a:lt2>
        <a:accent1>
          <a:srgbClr val="CC3300"/>
        </a:accent1>
        <a:accent2>
          <a:srgbClr val="666699"/>
        </a:accent2>
        <a:accent3>
          <a:srgbClr val="B1AAAA"/>
        </a:accent3>
        <a:accent4>
          <a:srgbClr val="DADADA"/>
        </a:accent4>
        <a:accent5>
          <a:srgbClr val="E2ADAA"/>
        </a:accent5>
        <a:accent6>
          <a:srgbClr val="5C5C8A"/>
        </a:accent6>
        <a:hlink>
          <a:srgbClr val="FF9900"/>
        </a:hlink>
        <a:folHlink>
          <a:srgbClr val="FFFFFF"/>
        </a:folHlink>
      </a:clrScheme>
      <a:clrMap bg1="dk2" tx1="lt1" bg2="dk1" tx2="lt2" accent1="accent1" accent2="accent2" accent3="accent3" accent4="accent4" accent5="accent5" accent6="accent6" hlink="hlink" folHlink="folHlink"/>
    </a:extraClrScheme>
    <a:extraClrScheme>
      <a:clrScheme name="Verfijnd 3">
        <a:dk1>
          <a:srgbClr val="666699"/>
        </a:dk1>
        <a:lt1>
          <a:srgbClr val="FFFFFF"/>
        </a:lt1>
        <a:dk2>
          <a:srgbClr val="400040"/>
        </a:dk2>
        <a:lt2>
          <a:srgbClr val="FFFFFF"/>
        </a:lt2>
        <a:accent1>
          <a:srgbClr val="FFCC00"/>
        </a:accent1>
        <a:accent2>
          <a:srgbClr val="FF3300"/>
        </a:accent2>
        <a:accent3>
          <a:srgbClr val="AFAAAF"/>
        </a:accent3>
        <a:accent4>
          <a:srgbClr val="DADADA"/>
        </a:accent4>
        <a:accent5>
          <a:srgbClr val="FFE2AA"/>
        </a:accent5>
        <a:accent6>
          <a:srgbClr val="E72D00"/>
        </a:accent6>
        <a:hlink>
          <a:srgbClr val="CC9900"/>
        </a:hlink>
        <a:folHlink>
          <a:srgbClr val="CC3300"/>
        </a:folHlink>
      </a:clrScheme>
      <a:clrMap bg1="dk2" tx1="lt1" bg2="dk1" tx2="lt2" accent1="accent1" accent2="accent2" accent3="accent3" accent4="accent4" accent5="accent5" accent6="accent6" hlink="hlink" folHlink="folHlink"/>
    </a:extraClrScheme>
    <a:extraClrScheme>
      <a:clrScheme name="Verfijnd 4">
        <a:dk1>
          <a:srgbClr val="4D4D4D"/>
        </a:dk1>
        <a:lt1>
          <a:srgbClr val="FFFFFF"/>
        </a:lt1>
        <a:dk2>
          <a:srgbClr val="006699"/>
        </a:dk2>
        <a:lt2>
          <a:srgbClr val="CCECFF"/>
        </a:lt2>
        <a:accent1>
          <a:srgbClr val="339966"/>
        </a:accent1>
        <a:accent2>
          <a:srgbClr val="3366FF"/>
        </a:accent2>
        <a:accent3>
          <a:srgbClr val="AAB8CA"/>
        </a:accent3>
        <a:accent4>
          <a:srgbClr val="DADADA"/>
        </a:accent4>
        <a:accent5>
          <a:srgbClr val="ADCAB8"/>
        </a:accent5>
        <a:accent6>
          <a:srgbClr val="2D5CE7"/>
        </a:accent6>
        <a:hlink>
          <a:srgbClr val="33CCFF"/>
        </a:hlink>
        <a:folHlink>
          <a:srgbClr val="FFFFFF"/>
        </a:folHlink>
      </a:clrScheme>
      <a:clrMap bg1="dk2" tx1="lt1" bg2="dk1" tx2="lt2" accent1="accent1" accent2="accent2" accent3="accent3" accent4="accent4" accent5="accent5" accent6="accent6" hlink="hlink" folHlink="folHlink"/>
    </a:extraClrScheme>
    <a:extraClrScheme>
      <a:clrScheme name="Verfijnd 5">
        <a:dk1>
          <a:srgbClr val="000000"/>
        </a:dk1>
        <a:lt1>
          <a:srgbClr val="FFFFFF"/>
        </a:lt1>
        <a:dk2>
          <a:srgbClr val="CC0000"/>
        </a:dk2>
        <a:lt2>
          <a:srgbClr val="666699"/>
        </a:lt2>
        <a:accent1>
          <a:srgbClr val="FF6600"/>
        </a:accent1>
        <a:accent2>
          <a:srgbClr val="FF9933"/>
        </a:accent2>
        <a:accent3>
          <a:srgbClr val="FFFFFF"/>
        </a:accent3>
        <a:accent4>
          <a:srgbClr val="000000"/>
        </a:accent4>
        <a:accent5>
          <a:srgbClr val="FFB8AA"/>
        </a:accent5>
        <a:accent6>
          <a:srgbClr val="E78A2D"/>
        </a:accent6>
        <a:hlink>
          <a:srgbClr val="FFCC00"/>
        </a:hlink>
        <a:folHlink>
          <a:srgbClr val="333399"/>
        </a:folHlink>
      </a:clrScheme>
      <a:clrMap bg1="lt1" tx1="dk1" bg2="lt2" tx2="dk2" accent1="accent1" accent2="accent2" accent3="accent3" accent4="accent4" accent5="accent5" accent6="accent6" hlink="hlink" folHlink="folHlink"/>
    </a:extraClrScheme>
    <a:extraClrScheme>
      <a:clrScheme name="Verfijnd 6">
        <a:dk1>
          <a:srgbClr val="000000"/>
        </a:dk1>
        <a:lt1>
          <a:srgbClr val="FFFFFF"/>
        </a:lt1>
        <a:dk2>
          <a:srgbClr val="000000"/>
        </a:dk2>
        <a:lt2>
          <a:srgbClr val="C0C0C0"/>
        </a:lt2>
        <a:accent1>
          <a:srgbClr val="CC3300"/>
        </a:accent1>
        <a:accent2>
          <a:srgbClr val="666699"/>
        </a:accent2>
        <a:accent3>
          <a:srgbClr val="FFFFFF"/>
        </a:accent3>
        <a:accent4>
          <a:srgbClr val="000000"/>
        </a:accent4>
        <a:accent5>
          <a:srgbClr val="E2ADAA"/>
        </a:accent5>
        <a:accent6>
          <a:srgbClr val="5C5C8A"/>
        </a:accent6>
        <a:hlink>
          <a:srgbClr val="999900"/>
        </a:hlink>
        <a:folHlink>
          <a:srgbClr val="4D4D4D"/>
        </a:folHlink>
      </a:clrScheme>
      <a:clrMap bg1="lt1" tx1="dk1" bg2="lt2" tx2="dk2" accent1="accent1" accent2="accent2" accent3="accent3" accent4="accent4" accent5="accent5" accent6="accent6" hlink="hlink" folHlink="folHlink"/>
    </a:extraClrScheme>
    <a:extraClrScheme>
      <a:clrScheme name="Verfijnd 7">
        <a:dk1>
          <a:srgbClr val="000000"/>
        </a:dk1>
        <a:lt1>
          <a:srgbClr val="FFFFFF"/>
        </a:lt1>
        <a:dk2>
          <a:srgbClr val="000066"/>
        </a:dk2>
        <a:lt2>
          <a:srgbClr val="333399"/>
        </a:lt2>
        <a:accent1>
          <a:srgbClr val="3399FF"/>
        </a:accent1>
        <a:accent2>
          <a:srgbClr val="9999FF"/>
        </a:accent2>
        <a:accent3>
          <a:srgbClr val="FFFFFF"/>
        </a:accent3>
        <a:accent4>
          <a:srgbClr val="000000"/>
        </a:accent4>
        <a:accent5>
          <a:srgbClr val="ADCAFF"/>
        </a:accent5>
        <a:accent6>
          <a:srgbClr val="8A8AE7"/>
        </a:accent6>
        <a:hlink>
          <a:srgbClr val="00CCFF"/>
        </a:hlink>
        <a:folHlink>
          <a:srgbClr val="5F5F5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the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F8CDC3762BDF34FB5FB96B1D7D5F2B8" ma:contentTypeVersion="5" ma:contentTypeDescription="Een nieuw document maken." ma:contentTypeScope="" ma:versionID="cd8a0ce582a39a59f1a487f995b9b2b1">
  <xsd:schema xmlns:xsd="http://www.w3.org/2001/XMLSchema" xmlns:xs="http://www.w3.org/2001/XMLSchema" xmlns:p="http://schemas.microsoft.com/office/2006/metadata/properties" targetNamespace="http://schemas.microsoft.com/office/2006/metadata/properties" ma:root="true" ma:fieldsID="a17e5968c79d9fe2fc9f8835eee23f58">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0027E73-8326-4825-9728-6A2918826CB3}"/>
</file>

<file path=customXml/itemProps2.xml><?xml version="1.0" encoding="utf-8"?>
<ds:datastoreItem xmlns:ds="http://schemas.openxmlformats.org/officeDocument/2006/customXml" ds:itemID="{E216FE0F-131C-44A1-BB66-B095BE22FD13}"/>
</file>

<file path=customXml/itemProps3.xml><?xml version="1.0" encoding="utf-8"?>
<ds:datastoreItem xmlns:ds="http://schemas.openxmlformats.org/officeDocument/2006/customXml" ds:itemID="{BD637C58-2820-4CC0-AF6D-F1162C406A61}"/>
</file>

<file path=docProps/app.xml><?xml version="1.0" encoding="utf-8"?>
<Properties xmlns="http://schemas.openxmlformats.org/officeDocument/2006/extended-properties" xmlns:vt="http://schemas.openxmlformats.org/officeDocument/2006/docPropsVTypes">
  <Template/>
  <TotalTime>14128</TotalTime>
  <Words>562</Words>
  <Application>Microsoft Office PowerPoint</Application>
  <PresentationFormat>Diavoorstelling (4:3)</PresentationFormat>
  <Paragraphs>216</Paragraphs>
  <Slides>5</Slides>
  <Notes>0</Notes>
  <HiddenSlides>0</HiddenSlides>
  <MMClips>1</MMClips>
  <ScaleCrop>false</ScaleCrop>
  <HeadingPairs>
    <vt:vector size="6" baseType="variant">
      <vt:variant>
        <vt:lpstr>Gebruikte lettertypen</vt:lpstr>
      </vt:variant>
      <vt:variant>
        <vt:i4>6</vt:i4>
      </vt:variant>
      <vt:variant>
        <vt:lpstr>Ontwerpsjabloon</vt:lpstr>
      </vt:variant>
      <vt:variant>
        <vt:i4>2</vt:i4>
      </vt:variant>
      <vt:variant>
        <vt:lpstr>Diatitels</vt:lpstr>
      </vt:variant>
      <vt:variant>
        <vt:i4>5</vt:i4>
      </vt:variant>
    </vt:vector>
  </HeadingPairs>
  <TitlesOfParts>
    <vt:vector size="13" baseType="lpstr">
      <vt:lpstr>Verdana</vt:lpstr>
      <vt:lpstr>Arial</vt:lpstr>
      <vt:lpstr>Times New Roman</vt:lpstr>
      <vt:lpstr>Wingdings</vt:lpstr>
      <vt:lpstr>Arial Black</vt:lpstr>
      <vt:lpstr>Calibri</vt:lpstr>
      <vt:lpstr>Verfijnd</vt:lpstr>
      <vt:lpstr>Verfijnd</vt:lpstr>
      <vt:lpstr>Ecrins en Queyras</vt:lpstr>
      <vt:lpstr>Deelnemers</vt:lpstr>
      <vt:lpstr>Col du Lautaret</vt:lpstr>
      <vt:lpstr>   Col du Lautaret</vt:lpstr>
      <vt:lpstr>Dia 5</vt:lpstr>
    </vt:vector>
  </TitlesOfParts>
  <Company>Mistletoe information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 1</dc:title>
  <dc:creator>Johan den Boer</dc:creator>
  <cp:lastModifiedBy>Johan den Boer</cp:lastModifiedBy>
  <cp:revision>266</cp:revision>
  <dcterms:created xsi:type="dcterms:W3CDTF">2010-02-11T08:59:20Z</dcterms:created>
  <dcterms:modified xsi:type="dcterms:W3CDTF">2011-01-24T22:01:07Z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0x010100EF8CDC3762BDF34FB5FB96B1D7D5F2B8</vt:lpwstr>
  </property>
</Properties>
</file>